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4"/>
  </p:notesMasterIdLst>
  <p:sldIdLst>
    <p:sldId id="256" r:id="rId2"/>
    <p:sldId id="292" r:id="rId3"/>
    <p:sldId id="261" r:id="rId4"/>
    <p:sldId id="262" r:id="rId5"/>
    <p:sldId id="260" r:id="rId6"/>
    <p:sldId id="258" r:id="rId7"/>
    <p:sldId id="259" r:id="rId8"/>
    <p:sldId id="263" r:id="rId9"/>
    <p:sldId id="265" r:id="rId10"/>
    <p:sldId id="264" r:id="rId11"/>
    <p:sldId id="293" r:id="rId12"/>
    <p:sldId id="266" r:id="rId13"/>
    <p:sldId id="267" r:id="rId14"/>
    <p:sldId id="269" r:id="rId15"/>
    <p:sldId id="268" r:id="rId16"/>
    <p:sldId id="270" r:id="rId17"/>
    <p:sldId id="272" r:id="rId18"/>
    <p:sldId id="273" r:id="rId19"/>
    <p:sldId id="274" r:id="rId20"/>
    <p:sldId id="275" r:id="rId21"/>
    <p:sldId id="276" r:id="rId22"/>
    <p:sldId id="271" r:id="rId23"/>
    <p:sldId id="277" r:id="rId24"/>
    <p:sldId id="278" r:id="rId25"/>
    <p:sldId id="283" r:id="rId26"/>
    <p:sldId id="287" r:id="rId27"/>
    <p:sldId id="284" r:id="rId28"/>
    <p:sldId id="288" r:id="rId29"/>
    <p:sldId id="285" r:id="rId30"/>
    <p:sldId id="286" r:id="rId31"/>
    <p:sldId id="289" r:id="rId32"/>
    <p:sldId id="290"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B00"/>
    <a:srgbClr val="F7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6697A-456E-439A-989A-D4C279708931}" v="66" dt="2023-08-10T12:18:37.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89" autoAdjust="0"/>
  </p:normalViewPr>
  <p:slideViewPr>
    <p:cSldViewPr snapToGrid="0">
      <p:cViewPr varScale="1">
        <p:scale>
          <a:sx n="73" d="100"/>
          <a:sy n="73" d="100"/>
        </p:scale>
        <p:origin x="9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ěj Černík" userId="745a376f6a1d9b3a" providerId="LiveId" clId="{513A150D-72DA-4850-BAB2-2977B29FF829}"/>
    <pc:docChg chg="undo custSel addSld delSld modSld sldOrd modMainMaster">
      <pc:chgData name="Matěj Černík" userId="745a376f6a1d9b3a" providerId="LiveId" clId="{513A150D-72DA-4850-BAB2-2977B29FF829}" dt="2023-08-05T12:06:04.757" v="1786" actId="20577"/>
      <pc:docMkLst>
        <pc:docMk/>
      </pc:docMkLst>
      <pc:sldChg chg="modSp modTransition">
        <pc:chgData name="Matěj Černík" userId="745a376f6a1d9b3a" providerId="LiveId" clId="{513A150D-72DA-4850-BAB2-2977B29FF829}" dt="2022-07-22T13:57:28.677" v="1697"/>
        <pc:sldMkLst>
          <pc:docMk/>
          <pc:sldMk cId="2413525159" sldId="256"/>
        </pc:sldMkLst>
        <pc:spChg chg="mod">
          <ac:chgData name="Matěj Černík" userId="745a376f6a1d9b3a" providerId="LiveId" clId="{513A150D-72DA-4850-BAB2-2977B29FF829}" dt="2022-07-22T13:57:28.677" v="1697"/>
          <ac:spMkLst>
            <pc:docMk/>
            <pc:sldMk cId="2413525159" sldId="256"/>
            <ac:spMk id="2" creationId="{8218A27C-51D2-4C39-2007-0C401717E4BB}"/>
          </ac:spMkLst>
        </pc:spChg>
        <pc:spChg chg="mod">
          <ac:chgData name="Matěj Černík" userId="745a376f6a1d9b3a" providerId="LiveId" clId="{513A150D-72DA-4850-BAB2-2977B29FF829}" dt="2022-07-22T13:57:28.677" v="1697"/>
          <ac:spMkLst>
            <pc:docMk/>
            <pc:sldMk cId="2413525159" sldId="256"/>
            <ac:spMk id="3" creationId="{F586F7C0-EE0E-3235-0465-60613D4CF243}"/>
          </ac:spMkLst>
        </pc:spChg>
      </pc:sldChg>
      <pc:sldChg chg="new del modTransition">
        <pc:chgData name="Matěj Černík" userId="745a376f6a1d9b3a" providerId="LiveId" clId="{513A150D-72DA-4850-BAB2-2977B29FF829}" dt="2022-07-22T13:42:39.337" v="1566" actId="47"/>
        <pc:sldMkLst>
          <pc:docMk/>
          <pc:sldMk cId="3395435505" sldId="257"/>
        </pc:sldMkLst>
      </pc:sldChg>
      <pc:sldChg chg="addSp delSp new mod modTransition">
        <pc:chgData name="Matěj Černík" userId="745a376f6a1d9b3a" providerId="LiveId" clId="{513A150D-72DA-4850-BAB2-2977B29FF829}" dt="2022-07-20T17:22:47.116" v="88"/>
        <pc:sldMkLst>
          <pc:docMk/>
          <pc:sldMk cId="3708655752" sldId="258"/>
        </pc:sldMkLst>
        <pc:picChg chg="add">
          <ac:chgData name="Matěj Černík" userId="745a376f6a1d9b3a" providerId="LiveId" clId="{513A150D-72DA-4850-BAB2-2977B29FF829}" dt="2022-07-20T16:46:22.270" v="2" actId="22"/>
          <ac:picMkLst>
            <pc:docMk/>
            <pc:sldMk cId="3708655752" sldId="258"/>
            <ac:picMk id="3" creationId="{989B50DA-9D77-75EF-3CD9-6415B0C75255}"/>
          </ac:picMkLst>
        </pc:picChg>
        <pc:picChg chg="add del">
          <ac:chgData name="Matěj Černík" userId="745a376f6a1d9b3a" providerId="LiveId" clId="{513A150D-72DA-4850-BAB2-2977B29FF829}" dt="2022-07-20T16:59:17.510" v="32"/>
          <ac:picMkLst>
            <pc:docMk/>
            <pc:sldMk cId="3708655752" sldId="258"/>
            <ac:picMk id="1026" creationId="{F99E68C4-EF4E-EE35-BA15-FC3A12304274}"/>
          </ac:picMkLst>
        </pc:picChg>
      </pc:sldChg>
      <pc:sldChg chg="addSp new modTransition">
        <pc:chgData name="Matěj Černík" userId="745a376f6a1d9b3a" providerId="LiveId" clId="{513A150D-72DA-4850-BAB2-2977B29FF829}" dt="2022-07-20T17:22:47.116" v="88"/>
        <pc:sldMkLst>
          <pc:docMk/>
          <pc:sldMk cId="2253250127" sldId="259"/>
        </pc:sldMkLst>
        <pc:picChg chg="add">
          <ac:chgData name="Matěj Černík" userId="745a376f6a1d9b3a" providerId="LiveId" clId="{513A150D-72DA-4850-BAB2-2977B29FF829}" dt="2022-07-20T16:59:19.333" v="34"/>
          <ac:picMkLst>
            <pc:docMk/>
            <pc:sldMk cId="2253250127" sldId="259"/>
            <ac:picMk id="2050" creationId="{163D552F-FA93-6096-4378-73E40D582559}"/>
          </ac:picMkLst>
        </pc:picChg>
      </pc:sldChg>
      <pc:sldChg chg="addSp delSp modSp new del mod modClrScheme chgLayout">
        <pc:chgData name="Matěj Černík" userId="745a376f6a1d9b3a" providerId="LiveId" clId="{513A150D-72DA-4850-BAB2-2977B29FF829}" dt="2022-07-20T16:47:24.522" v="30" actId="47"/>
        <pc:sldMkLst>
          <pc:docMk/>
          <pc:sldMk cId="2271579581" sldId="259"/>
        </pc:sldMkLst>
        <pc:spChg chg="del mod ord">
          <ac:chgData name="Matěj Černík" userId="745a376f6a1d9b3a" providerId="LiveId" clId="{513A150D-72DA-4850-BAB2-2977B29FF829}" dt="2022-07-20T16:47:16.402" v="28" actId="700"/>
          <ac:spMkLst>
            <pc:docMk/>
            <pc:sldMk cId="2271579581" sldId="259"/>
            <ac:spMk id="2" creationId="{675A52F1-3BB0-EFB6-B3DD-1403C645304B}"/>
          </ac:spMkLst>
        </pc:spChg>
        <pc:spChg chg="mod ord">
          <ac:chgData name="Matěj Černík" userId="745a376f6a1d9b3a" providerId="LiveId" clId="{513A150D-72DA-4850-BAB2-2977B29FF829}" dt="2022-07-20T16:47:22.931" v="29" actId="6549"/>
          <ac:spMkLst>
            <pc:docMk/>
            <pc:sldMk cId="2271579581" sldId="259"/>
            <ac:spMk id="3" creationId="{0D9A8EC6-221C-D3A9-7D53-BB87305C7C16}"/>
          </ac:spMkLst>
        </pc:spChg>
        <pc:spChg chg="mod ord">
          <ac:chgData name="Matěj Černík" userId="745a376f6a1d9b3a" providerId="LiveId" clId="{513A150D-72DA-4850-BAB2-2977B29FF829}" dt="2022-07-20T16:47:16.402" v="28" actId="700"/>
          <ac:spMkLst>
            <pc:docMk/>
            <pc:sldMk cId="2271579581" sldId="259"/>
            <ac:spMk id="4" creationId="{5EB7E847-9BF5-00D0-4978-095C7B93AF12}"/>
          </ac:spMkLst>
        </pc:spChg>
        <pc:spChg chg="del">
          <ac:chgData name="Matěj Černík" userId="745a376f6a1d9b3a" providerId="LiveId" clId="{513A150D-72DA-4850-BAB2-2977B29FF829}" dt="2022-07-20T16:47:16.402" v="28" actId="700"/>
          <ac:spMkLst>
            <pc:docMk/>
            <pc:sldMk cId="2271579581" sldId="259"/>
            <ac:spMk id="5" creationId="{C9758038-41C0-E853-546C-43236CB48CF4}"/>
          </ac:spMkLst>
        </pc:spChg>
        <pc:spChg chg="add mod ord">
          <ac:chgData name="Matěj Černík" userId="745a376f6a1d9b3a" providerId="LiveId" clId="{513A150D-72DA-4850-BAB2-2977B29FF829}" dt="2022-07-20T16:47:16.402" v="28" actId="700"/>
          <ac:spMkLst>
            <pc:docMk/>
            <pc:sldMk cId="2271579581" sldId="259"/>
            <ac:spMk id="6" creationId="{7FB142B2-15AC-6342-7601-502972131665}"/>
          </ac:spMkLst>
        </pc:spChg>
      </pc:sldChg>
      <pc:sldChg chg="addSp delSp modSp new ord modTransition">
        <pc:chgData name="Matěj Černík" userId="745a376f6a1d9b3a" providerId="LiveId" clId="{513A150D-72DA-4850-BAB2-2977B29FF829}" dt="2022-07-20T17:23:11.786" v="90"/>
        <pc:sldMkLst>
          <pc:docMk/>
          <pc:sldMk cId="820973330" sldId="260"/>
        </pc:sldMkLst>
        <pc:picChg chg="add mod">
          <ac:chgData name="Matěj Černík" userId="745a376f6a1d9b3a" providerId="LiveId" clId="{513A150D-72DA-4850-BAB2-2977B29FF829}" dt="2022-07-20T17:00:59.856" v="38" actId="14100"/>
          <ac:picMkLst>
            <pc:docMk/>
            <pc:sldMk cId="820973330" sldId="260"/>
            <ac:picMk id="3074" creationId="{8DDC5884-77A4-4F33-139C-78D43509C1E4}"/>
          </ac:picMkLst>
        </pc:picChg>
        <pc:picChg chg="add del">
          <ac:chgData name="Matěj Černík" userId="745a376f6a1d9b3a" providerId="LiveId" clId="{513A150D-72DA-4850-BAB2-2977B29FF829}" dt="2022-07-20T17:18:12.579" v="48"/>
          <ac:picMkLst>
            <pc:docMk/>
            <pc:sldMk cId="820973330" sldId="260"/>
            <ac:picMk id="3076" creationId="{1B3FD353-B8A0-275A-9098-9D89FDBDD792}"/>
          </ac:picMkLst>
        </pc:picChg>
      </pc:sldChg>
      <pc:sldChg chg="addSp delSp new mod ord modTransition">
        <pc:chgData name="Matěj Černík" userId="745a376f6a1d9b3a" providerId="LiveId" clId="{513A150D-72DA-4850-BAB2-2977B29FF829}" dt="2022-07-20T17:22:47.116" v="88"/>
        <pc:sldMkLst>
          <pc:docMk/>
          <pc:sldMk cId="1118583694" sldId="261"/>
        </pc:sldMkLst>
        <pc:picChg chg="add del">
          <ac:chgData name="Matěj Černík" userId="745a376f6a1d9b3a" providerId="LiveId" clId="{513A150D-72DA-4850-BAB2-2977B29FF829}" dt="2022-07-20T17:01:26.573" v="41" actId="22"/>
          <ac:picMkLst>
            <pc:docMk/>
            <pc:sldMk cId="1118583694" sldId="261"/>
            <ac:picMk id="3" creationId="{28B18581-3EEF-8185-80BE-46B136F027F8}"/>
          </ac:picMkLst>
        </pc:picChg>
        <pc:picChg chg="add">
          <ac:chgData name="Matěj Černík" userId="745a376f6a1d9b3a" providerId="LiveId" clId="{513A150D-72DA-4850-BAB2-2977B29FF829}" dt="2022-07-20T17:01:50.176" v="42" actId="22"/>
          <ac:picMkLst>
            <pc:docMk/>
            <pc:sldMk cId="1118583694" sldId="261"/>
            <ac:picMk id="5" creationId="{32CEB11C-322E-D359-B432-D7B716B93167}"/>
          </ac:picMkLst>
        </pc:picChg>
      </pc:sldChg>
      <pc:sldChg chg="addSp new mod modTransition">
        <pc:chgData name="Matěj Černík" userId="745a376f6a1d9b3a" providerId="LiveId" clId="{513A150D-72DA-4850-BAB2-2977B29FF829}" dt="2022-07-20T17:22:47.116" v="88"/>
        <pc:sldMkLst>
          <pc:docMk/>
          <pc:sldMk cId="1929145911" sldId="262"/>
        </pc:sldMkLst>
        <pc:picChg chg="add">
          <ac:chgData name="Matěj Černík" userId="745a376f6a1d9b3a" providerId="LiveId" clId="{513A150D-72DA-4850-BAB2-2977B29FF829}" dt="2022-07-20T17:14:03.371" v="46" actId="22"/>
          <ac:picMkLst>
            <pc:docMk/>
            <pc:sldMk cId="1929145911" sldId="262"/>
            <ac:picMk id="3" creationId="{D21E15A8-CD77-F410-F95B-788736CDB2AF}"/>
          </ac:picMkLst>
        </pc:picChg>
      </pc:sldChg>
      <pc:sldChg chg="addSp delSp modSp new mod modTransition">
        <pc:chgData name="Matěj Černík" userId="745a376f6a1d9b3a" providerId="LiveId" clId="{513A150D-72DA-4850-BAB2-2977B29FF829}" dt="2022-07-20T17:22:47.116" v="88"/>
        <pc:sldMkLst>
          <pc:docMk/>
          <pc:sldMk cId="2852900493" sldId="263"/>
        </pc:sldMkLst>
        <pc:picChg chg="add del mod modCrop">
          <ac:chgData name="Matěj Černík" userId="745a376f6a1d9b3a" providerId="LiveId" clId="{513A150D-72DA-4850-BAB2-2977B29FF829}" dt="2022-07-20T17:22:35.939" v="81" actId="478"/>
          <ac:picMkLst>
            <pc:docMk/>
            <pc:sldMk cId="2852900493" sldId="263"/>
            <ac:picMk id="3" creationId="{910BFC0D-E3FF-7C76-0C6E-E24382041CBE}"/>
          </ac:picMkLst>
        </pc:picChg>
        <pc:picChg chg="add del mod">
          <ac:chgData name="Matěj Černík" userId="745a376f6a1d9b3a" providerId="LiveId" clId="{513A150D-72DA-4850-BAB2-2977B29FF829}" dt="2022-07-20T17:21:16.855" v="66" actId="478"/>
          <ac:picMkLst>
            <pc:docMk/>
            <pc:sldMk cId="2852900493" sldId="263"/>
            <ac:picMk id="5" creationId="{78DB5400-35C9-7BD6-FE62-9A0002BDE632}"/>
          </ac:picMkLst>
        </pc:picChg>
        <pc:picChg chg="add mod">
          <ac:chgData name="Matěj Černík" userId="745a376f6a1d9b3a" providerId="LiveId" clId="{513A150D-72DA-4850-BAB2-2977B29FF829}" dt="2022-07-20T17:22:39.753" v="82" actId="1076"/>
          <ac:picMkLst>
            <pc:docMk/>
            <pc:sldMk cId="2852900493" sldId="263"/>
            <ac:picMk id="7" creationId="{57DDEA5C-8C0D-3D2C-71CF-00385B3879AA}"/>
          </ac:picMkLst>
        </pc:picChg>
        <pc:picChg chg="add del mod">
          <ac:chgData name="Matěj Černík" userId="745a376f6a1d9b3a" providerId="LiveId" clId="{513A150D-72DA-4850-BAB2-2977B29FF829}" dt="2022-07-20T17:20:48.668" v="62" actId="478"/>
          <ac:picMkLst>
            <pc:docMk/>
            <pc:sldMk cId="2852900493" sldId="263"/>
            <ac:picMk id="4098" creationId="{55E76FD8-8E9E-0727-E182-3391DA1C0494}"/>
          </ac:picMkLst>
        </pc:picChg>
      </pc:sldChg>
      <pc:sldChg chg="addSp delSp modSp add mod modTransition modClrScheme chgLayout">
        <pc:chgData name="Matěj Černík" userId="745a376f6a1d9b3a" providerId="LiveId" clId="{513A150D-72DA-4850-BAB2-2977B29FF829}" dt="2022-07-20T17:24:19.160" v="92" actId="700"/>
        <pc:sldMkLst>
          <pc:docMk/>
          <pc:sldMk cId="2154323211" sldId="264"/>
        </pc:sldMkLst>
        <pc:spChg chg="add del mod ord">
          <ac:chgData name="Matěj Černík" userId="745a376f6a1d9b3a" providerId="LiveId" clId="{513A150D-72DA-4850-BAB2-2977B29FF829}" dt="2022-07-20T17:24:19.160" v="92" actId="700"/>
          <ac:spMkLst>
            <pc:docMk/>
            <pc:sldMk cId="2154323211" sldId="264"/>
            <ac:spMk id="2" creationId="{99BD1EEB-002A-4F1A-CDF0-1F49C29862D9}"/>
          </ac:spMkLst>
        </pc:spChg>
        <pc:spChg chg="add del mod ord">
          <ac:chgData name="Matěj Černík" userId="745a376f6a1d9b3a" providerId="LiveId" clId="{513A150D-72DA-4850-BAB2-2977B29FF829}" dt="2022-07-20T17:24:19.160" v="92" actId="700"/>
          <ac:spMkLst>
            <pc:docMk/>
            <pc:sldMk cId="2154323211" sldId="264"/>
            <ac:spMk id="4" creationId="{FAF800BA-8F83-05D5-5281-1960A398111C}"/>
          </ac:spMkLst>
        </pc:spChg>
        <pc:picChg chg="del">
          <ac:chgData name="Matěj Černík" userId="745a376f6a1d9b3a" providerId="LiveId" clId="{513A150D-72DA-4850-BAB2-2977B29FF829}" dt="2022-07-20T17:21:58.026" v="72" actId="478"/>
          <ac:picMkLst>
            <pc:docMk/>
            <pc:sldMk cId="2154323211" sldId="264"/>
            <ac:picMk id="3" creationId="{910BFC0D-E3FF-7C76-0C6E-E24382041CBE}"/>
          </ac:picMkLst>
        </pc:picChg>
        <pc:picChg chg="mod">
          <ac:chgData name="Matěj Černík" userId="745a376f6a1d9b3a" providerId="LiveId" clId="{513A150D-72DA-4850-BAB2-2977B29FF829}" dt="2022-07-20T17:22:30.676" v="79" actId="12788"/>
          <ac:picMkLst>
            <pc:docMk/>
            <pc:sldMk cId="2154323211" sldId="264"/>
            <ac:picMk id="4098" creationId="{55E76FD8-8E9E-0727-E182-3391DA1C0494}"/>
          </ac:picMkLst>
        </pc:picChg>
      </pc:sldChg>
      <pc:sldChg chg="add modTransition">
        <pc:chgData name="Matěj Černík" userId="745a376f6a1d9b3a" providerId="LiveId" clId="{513A150D-72DA-4850-BAB2-2977B29FF829}" dt="2022-07-20T17:22:47.116" v="88"/>
        <pc:sldMkLst>
          <pc:docMk/>
          <pc:sldMk cId="2655521903" sldId="265"/>
        </pc:sldMkLst>
      </pc:sldChg>
      <pc:sldChg chg="addSp delSp modSp new mod">
        <pc:chgData name="Matěj Černík" userId="745a376f6a1d9b3a" providerId="LiveId" clId="{513A150D-72DA-4850-BAB2-2977B29FF829}" dt="2022-07-22T13:57:28.677" v="1697"/>
        <pc:sldMkLst>
          <pc:docMk/>
          <pc:sldMk cId="3159090119" sldId="266"/>
        </pc:sldMkLst>
        <pc:spChg chg="del">
          <ac:chgData name="Matěj Černík" userId="745a376f6a1d9b3a" providerId="LiveId" clId="{513A150D-72DA-4850-BAB2-2977B29FF829}" dt="2022-07-20T17:25:27.234" v="128" actId="478"/>
          <ac:spMkLst>
            <pc:docMk/>
            <pc:sldMk cId="3159090119" sldId="266"/>
            <ac:spMk id="2" creationId="{733F46C8-BCE8-E5F0-AC17-2AB076E316E6}"/>
          </ac:spMkLst>
        </pc:spChg>
        <pc:spChg chg="mod">
          <ac:chgData name="Matěj Černík" userId="745a376f6a1d9b3a" providerId="LiveId" clId="{513A150D-72DA-4850-BAB2-2977B29FF829}" dt="2022-07-22T13:57:28.677" v="1697"/>
          <ac:spMkLst>
            <pc:docMk/>
            <pc:sldMk cId="3159090119" sldId="266"/>
            <ac:spMk id="3" creationId="{EE14CB9D-0E4D-8343-4D54-73DC982AEA9B}"/>
          </ac:spMkLst>
        </pc:spChg>
        <pc:spChg chg="del mod topLvl">
          <ac:chgData name="Matěj Černík" userId="745a376f6a1d9b3a" providerId="LiveId" clId="{513A150D-72DA-4850-BAB2-2977B29FF829}" dt="2022-07-20T17:25:50.674" v="131" actId="478"/>
          <ac:spMkLst>
            <pc:docMk/>
            <pc:sldMk cId="3159090119" sldId="266"/>
            <ac:spMk id="7" creationId="{D1EC7AF8-0E80-F160-94FA-41FC5B0A9436}"/>
          </ac:spMkLst>
        </pc:spChg>
        <pc:spChg chg="del mod topLvl">
          <ac:chgData name="Matěj Černík" userId="745a376f6a1d9b3a" providerId="LiveId" clId="{513A150D-72DA-4850-BAB2-2977B29FF829}" dt="2022-07-20T17:25:50.674" v="131" actId="478"/>
          <ac:spMkLst>
            <pc:docMk/>
            <pc:sldMk cId="3159090119" sldId="266"/>
            <ac:spMk id="8" creationId="{857873A6-293E-FE3D-8086-7B2D98CF4CDD}"/>
          </ac:spMkLst>
        </pc:spChg>
        <pc:spChg chg="del mod topLvl">
          <ac:chgData name="Matěj Černík" userId="745a376f6a1d9b3a" providerId="LiveId" clId="{513A150D-72DA-4850-BAB2-2977B29FF829}" dt="2022-07-20T17:25:50.674" v="131" actId="478"/>
          <ac:spMkLst>
            <pc:docMk/>
            <pc:sldMk cId="3159090119" sldId="266"/>
            <ac:spMk id="9" creationId="{B2639454-8B38-9BC4-30C9-0BE324530131}"/>
          </ac:spMkLst>
        </pc:spChg>
        <pc:spChg chg="del mod topLvl">
          <ac:chgData name="Matěj Černík" userId="745a376f6a1d9b3a" providerId="LiveId" clId="{513A150D-72DA-4850-BAB2-2977B29FF829}" dt="2022-07-20T17:25:50.674" v="131" actId="478"/>
          <ac:spMkLst>
            <pc:docMk/>
            <pc:sldMk cId="3159090119" sldId="266"/>
            <ac:spMk id="10" creationId="{92006488-3792-7C0A-7427-52ACCE429EC9}"/>
          </ac:spMkLst>
        </pc:spChg>
        <pc:spChg chg="add del mod">
          <ac:chgData name="Matěj Černík" userId="745a376f6a1d9b3a" providerId="LiveId" clId="{513A150D-72DA-4850-BAB2-2977B29FF829}" dt="2022-07-20T17:25:52.394" v="132"/>
          <ac:spMkLst>
            <pc:docMk/>
            <pc:sldMk cId="3159090119" sldId="266"/>
            <ac:spMk id="11" creationId="{5BC60C4E-362F-3FD4-53E6-201595913530}"/>
          </ac:spMkLst>
        </pc:spChg>
        <pc:spChg chg="add del mod">
          <ac:chgData name="Matěj Černík" userId="745a376f6a1d9b3a" providerId="LiveId" clId="{513A150D-72DA-4850-BAB2-2977B29FF829}" dt="2022-07-20T17:27:16.442" v="141" actId="478"/>
          <ac:spMkLst>
            <pc:docMk/>
            <pc:sldMk cId="3159090119" sldId="266"/>
            <ac:spMk id="12" creationId="{CD2AD5B9-2585-A89D-EC87-95231BA28D40}"/>
          </ac:spMkLst>
        </pc:spChg>
        <pc:grpChg chg="del mod">
          <ac:chgData name="Matěj Černík" userId="745a376f6a1d9b3a" providerId="LiveId" clId="{513A150D-72DA-4850-BAB2-2977B29FF829}" dt="2022-07-20T17:25:40.598" v="130" actId="165"/>
          <ac:grpSpMkLst>
            <pc:docMk/>
            <pc:sldMk cId="3159090119" sldId="266"/>
            <ac:grpSpMk id="6" creationId="{8378DB7D-1DEB-B851-7950-6BC2D41E0CBF}"/>
          </ac:grpSpMkLst>
        </pc:grpChg>
        <pc:picChg chg="add del mod">
          <ac:chgData name="Matěj Černík" userId="745a376f6a1d9b3a" providerId="LiveId" clId="{513A150D-72DA-4850-BAB2-2977B29FF829}" dt="2022-07-20T17:25:35.776" v="129" actId="27803"/>
          <ac:picMkLst>
            <pc:docMk/>
            <pc:sldMk cId="3159090119" sldId="266"/>
            <ac:picMk id="5" creationId="{73BFF22F-CDF4-01A3-20A9-5DE9A1D1FB6B}"/>
          </ac:picMkLst>
        </pc:picChg>
        <pc:picChg chg="add mod">
          <ac:chgData name="Matěj Černík" userId="745a376f6a1d9b3a" providerId="LiveId" clId="{513A150D-72DA-4850-BAB2-2977B29FF829}" dt="2022-07-20T17:27:14.817" v="140" actId="1076"/>
          <ac:picMkLst>
            <pc:docMk/>
            <pc:sldMk cId="3159090119" sldId="266"/>
            <ac:picMk id="14" creationId="{4A98942A-14F9-F544-8133-0E30D2D368B8}"/>
          </ac:picMkLst>
        </pc:picChg>
      </pc:sldChg>
      <pc:sldChg chg="addSp delSp modSp new mod modClrScheme chgLayout">
        <pc:chgData name="Matěj Černík" userId="745a376f6a1d9b3a" providerId="LiveId" clId="{513A150D-72DA-4850-BAB2-2977B29FF829}" dt="2022-07-20T17:36:06.637" v="329" actId="12789"/>
        <pc:sldMkLst>
          <pc:docMk/>
          <pc:sldMk cId="1309636629" sldId="267"/>
        </pc:sldMkLst>
        <pc:spChg chg="add mod ord">
          <ac:chgData name="Matěj Černík" userId="745a376f6a1d9b3a" providerId="LiveId" clId="{513A150D-72DA-4850-BAB2-2977B29FF829}" dt="2022-07-20T17:33:15.385" v="240" actId="14100"/>
          <ac:spMkLst>
            <pc:docMk/>
            <pc:sldMk cId="1309636629" sldId="267"/>
            <ac:spMk id="4" creationId="{3239F0D9-BE84-6B23-F36D-11900F252059}"/>
          </ac:spMkLst>
        </pc:spChg>
        <pc:spChg chg="add mod ord">
          <ac:chgData name="Matěj Černík" userId="745a376f6a1d9b3a" providerId="LiveId" clId="{513A150D-72DA-4850-BAB2-2977B29FF829}" dt="2022-07-20T17:34:33.747" v="300" actId="20577"/>
          <ac:spMkLst>
            <pc:docMk/>
            <pc:sldMk cId="1309636629" sldId="267"/>
            <ac:spMk id="6" creationId="{57A49864-C713-BDAA-4D81-57441AE3D179}"/>
          </ac:spMkLst>
        </pc:spChg>
        <pc:spChg chg="add del mod ord">
          <ac:chgData name="Matěj Černík" userId="745a376f6a1d9b3a" providerId="LiveId" clId="{513A150D-72DA-4850-BAB2-2977B29FF829}" dt="2022-07-20T17:32:58.676" v="233" actId="478"/>
          <ac:spMkLst>
            <pc:docMk/>
            <pc:sldMk cId="1309636629" sldId="267"/>
            <ac:spMk id="7" creationId="{8C66BB2E-4518-5F5A-F2F1-6F89A5B21E9C}"/>
          </ac:spMkLst>
        </pc:spChg>
        <pc:spChg chg="add del mod">
          <ac:chgData name="Matěj Černík" userId="745a376f6a1d9b3a" providerId="LiveId" clId="{513A150D-72DA-4850-BAB2-2977B29FF829}" dt="2022-07-20T17:34:46.195" v="301" actId="478"/>
          <ac:spMkLst>
            <pc:docMk/>
            <pc:sldMk cId="1309636629" sldId="267"/>
            <ac:spMk id="13" creationId="{BB5D2D4C-B47F-B33B-CD2E-FD0929FE32A9}"/>
          </ac:spMkLst>
        </pc:spChg>
        <pc:grpChg chg="add mod">
          <ac:chgData name="Matěj Černík" userId="745a376f6a1d9b3a" providerId="LiveId" clId="{513A150D-72DA-4850-BAB2-2977B29FF829}" dt="2022-07-20T17:36:06.637" v="329" actId="12789"/>
          <ac:grpSpMkLst>
            <pc:docMk/>
            <pc:sldMk cId="1309636629" sldId="267"/>
            <ac:grpSpMk id="8" creationId="{2AF119EE-A4AE-CA9C-DFC2-692D5854DFA2}"/>
          </ac:grpSpMkLst>
        </pc:grpChg>
        <pc:picChg chg="add del mod">
          <ac:chgData name="Matěj Černík" userId="745a376f6a1d9b3a" providerId="LiveId" clId="{513A150D-72DA-4850-BAB2-2977B29FF829}" dt="2022-07-20T17:28:22.858" v="147" actId="478"/>
          <ac:picMkLst>
            <pc:docMk/>
            <pc:sldMk cId="1309636629" sldId="267"/>
            <ac:picMk id="3" creationId="{84BCAB56-EBEE-AABC-E2E8-BB76AF29AA84}"/>
          </ac:picMkLst>
        </pc:picChg>
        <pc:picChg chg="add del">
          <ac:chgData name="Matěj Černík" userId="745a376f6a1d9b3a" providerId="LiveId" clId="{513A150D-72DA-4850-BAB2-2977B29FF829}" dt="2022-07-20T17:27:53.155" v="144" actId="478"/>
          <ac:picMkLst>
            <pc:docMk/>
            <pc:sldMk cId="1309636629" sldId="267"/>
            <ac:picMk id="5122" creationId="{96069C8E-67F9-B9F6-33A0-536FE4979F68}"/>
          </ac:picMkLst>
        </pc:picChg>
        <pc:picChg chg="add mod">
          <ac:chgData name="Matěj Černík" userId="745a376f6a1d9b3a" providerId="LiveId" clId="{513A150D-72DA-4850-BAB2-2977B29FF829}" dt="2022-07-20T17:36:06.637" v="329" actId="12789"/>
          <ac:picMkLst>
            <pc:docMk/>
            <pc:sldMk cId="1309636629" sldId="267"/>
            <ac:picMk id="5124" creationId="{A77A95FB-0BF0-4329-6805-93A6EC87FE76}"/>
          </ac:picMkLst>
        </pc:picChg>
        <pc:picChg chg="add del mod">
          <ac:chgData name="Matěj Černík" userId="745a376f6a1d9b3a" providerId="LiveId" clId="{513A150D-72DA-4850-BAB2-2977B29FF829}" dt="2022-07-20T17:35:26.561" v="316" actId="478"/>
          <ac:picMkLst>
            <pc:docMk/>
            <pc:sldMk cId="1309636629" sldId="267"/>
            <ac:picMk id="5126" creationId="{EB29C4EB-EABE-0D34-F1D3-9A5A5D5EAA01}"/>
          </ac:picMkLst>
        </pc:picChg>
        <pc:picChg chg="add mod">
          <ac:chgData name="Matěj Černík" userId="745a376f6a1d9b3a" providerId="LiveId" clId="{513A150D-72DA-4850-BAB2-2977B29FF829}" dt="2022-07-20T17:36:06.637" v="329" actId="12789"/>
          <ac:picMkLst>
            <pc:docMk/>
            <pc:sldMk cId="1309636629" sldId="267"/>
            <ac:picMk id="5128" creationId="{06C45F94-621C-A48F-3202-85A49A382B60}"/>
          </ac:picMkLst>
        </pc:picChg>
        <pc:picChg chg="add mod">
          <ac:chgData name="Matěj Černík" userId="745a376f6a1d9b3a" providerId="LiveId" clId="{513A150D-72DA-4850-BAB2-2977B29FF829}" dt="2022-07-20T17:36:06.637" v="329" actId="12789"/>
          <ac:picMkLst>
            <pc:docMk/>
            <pc:sldMk cId="1309636629" sldId="267"/>
            <ac:picMk id="5130" creationId="{BF686F11-4110-53E7-3502-F162C9080057}"/>
          </ac:picMkLst>
        </pc:picChg>
        <pc:picChg chg="add mod">
          <ac:chgData name="Matěj Černík" userId="745a376f6a1d9b3a" providerId="LiveId" clId="{513A150D-72DA-4850-BAB2-2977B29FF829}" dt="2022-07-20T17:36:06.637" v="329" actId="12789"/>
          <ac:picMkLst>
            <pc:docMk/>
            <pc:sldMk cId="1309636629" sldId="267"/>
            <ac:picMk id="5132" creationId="{A7165615-8F2E-FE2A-4CB0-8DAA44650F80}"/>
          </ac:picMkLst>
        </pc:picChg>
        <pc:picChg chg="add mod">
          <ac:chgData name="Matěj Černík" userId="745a376f6a1d9b3a" providerId="LiveId" clId="{513A150D-72DA-4850-BAB2-2977B29FF829}" dt="2022-07-20T17:36:06.637" v="329" actId="12789"/>
          <ac:picMkLst>
            <pc:docMk/>
            <pc:sldMk cId="1309636629" sldId="267"/>
            <ac:picMk id="5134" creationId="{BFE65DFB-B853-53AA-0616-7B6ADDDFCCD6}"/>
          </ac:picMkLst>
        </pc:picChg>
      </pc:sldChg>
      <pc:sldChg chg="addSp delSp modSp new mod">
        <pc:chgData name="Matěj Černík" userId="745a376f6a1d9b3a" providerId="LiveId" clId="{513A150D-72DA-4850-BAB2-2977B29FF829}" dt="2022-07-20T18:06:35.540" v="764" actId="478"/>
        <pc:sldMkLst>
          <pc:docMk/>
          <pc:sldMk cId="3703313041" sldId="268"/>
        </pc:sldMkLst>
        <pc:spChg chg="del mod">
          <ac:chgData name="Matěj Černík" userId="745a376f6a1d9b3a" providerId="LiveId" clId="{513A150D-72DA-4850-BAB2-2977B29FF829}" dt="2022-07-20T18:06:33.660" v="763" actId="478"/>
          <ac:spMkLst>
            <pc:docMk/>
            <pc:sldMk cId="3703313041" sldId="268"/>
            <ac:spMk id="2" creationId="{7B92E18F-E3E5-3AB9-A4DF-23DB87FE941A}"/>
          </ac:spMkLst>
        </pc:spChg>
        <pc:spChg chg="mod">
          <ac:chgData name="Matěj Černík" userId="745a376f6a1d9b3a" providerId="LiveId" clId="{513A150D-72DA-4850-BAB2-2977B29FF829}" dt="2022-07-20T18:05:14.700" v="756" actId="404"/>
          <ac:spMkLst>
            <pc:docMk/>
            <pc:sldMk cId="3703313041" sldId="268"/>
            <ac:spMk id="3" creationId="{4052DE1F-8204-FE46-ACC0-90F36EB962FE}"/>
          </ac:spMkLst>
        </pc:spChg>
        <pc:spChg chg="add del mod">
          <ac:chgData name="Matěj Černík" userId="745a376f6a1d9b3a" providerId="LiveId" clId="{513A150D-72DA-4850-BAB2-2977B29FF829}" dt="2022-07-20T18:06:35.540" v="764" actId="478"/>
          <ac:spMkLst>
            <pc:docMk/>
            <pc:sldMk cId="3703313041" sldId="268"/>
            <ac:spMk id="6" creationId="{05DC019F-D660-FC8F-F67C-D7EC7BC2B5DB}"/>
          </ac:spMkLst>
        </pc:spChg>
        <pc:graphicFrameChg chg="add mod modGraphic">
          <ac:chgData name="Matěj Černík" userId="745a376f6a1d9b3a" providerId="LiveId" clId="{513A150D-72DA-4850-BAB2-2977B29FF829}" dt="2022-07-20T18:06:31.342" v="762" actId="2085"/>
          <ac:graphicFrameMkLst>
            <pc:docMk/>
            <pc:sldMk cId="3703313041" sldId="268"/>
            <ac:graphicFrameMk id="4" creationId="{44B3C1AD-579A-A5F0-1979-3AACFAC46444}"/>
          </ac:graphicFrameMkLst>
        </pc:graphicFrameChg>
      </pc:sldChg>
      <pc:sldChg chg="addSp delSp modSp new mod">
        <pc:chgData name="Matěj Černík" userId="745a376f6a1d9b3a" providerId="LiveId" clId="{513A150D-72DA-4850-BAB2-2977B29FF829}" dt="2022-07-22T13:57:28.677" v="1697"/>
        <pc:sldMkLst>
          <pc:docMk/>
          <pc:sldMk cId="3253382294" sldId="269"/>
        </pc:sldMkLst>
        <pc:spChg chg="del">
          <ac:chgData name="Matěj Černík" userId="745a376f6a1d9b3a" providerId="LiveId" clId="{513A150D-72DA-4850-BAB2-2977B29FF829}" dt="2022-07-20T18:04:10.595" v="639" actId="478"/>
          <ac:spMkLst>
            <pc:docMk/>
            <pc:sldMk cId="3253382294" sldId="269"/>
            <ac:spMk id="2" creationId="{C58F0BD0-0052-90AF-BB12-916EA74C61B4}"/>
          </ac:spMkLst>
        </pc:spChg>
        <pc:spChg chg="del">
          <ac:chgData name="Matěj Černík" userId="745a376f6a1d9b3a" providerId="LiveId" clId="{513A150D-72DA-4850-BAB2-2977B29FF829}" dt="2022-07-20T18:04:38.828" v="728"/>
          <ac:spMkLst>
            <pc:docMk/>
            <pc:sldMk cId="3253382294" sldId="269"/>
            <ac:spMk id="3" creationId="{A4FC845D-B761-E977-1206-0B62E99B3825}"/>
          </ac:spMkLst>
        </pc:spChg>
        <pc:spChg chg="add mod">
          <ac:chgData name="Matěj Černík" userId="745a376f6a1d9b3a" providerId="LiveId" clId="{513A150D-72DA-4850-BAB2-2977B29FF829}" dt="2022-07-22T13:57:28.677" v="1697"/>
          <ac:spMkLst>
            <pc:docMk/>
            <pc:sldMk cId="3253382294" sldId="269"/>
            <ac:spMk id="12" creationId="{356B24AF-1540-A13C-49C8-65595918F87F}"/>
          </ac:spMkLst>
        </pc:spChg>
        <pc:spChg chg="add del mod">
          <ac:chgData name="Matěj Černík" userId="745a376f6a1d9b3a" providerId="LiveId" clId="{513A150D-72DA-4850-BAB2-2977B29FF829}" dt="2022-07-20T18:04:56.804" v="732" actId="478"/>
          <ac:spMkLst>
            <pc:docMk/>
            <pc:sldMk cId="3253382294" sldId="269"/>
            <ac:spMk id="13" creationId="{4C8BA7AC-E11B-632F-8BD5-5F65FC4DB375}"/>
          </ac:spMkLst>
        </pc:spChg>
        <pc:grpChg chg="add del mod">
          <ac:chgData name="Matěj Černík" userId="745a376f6a1d9b3a" providerId="LiveId" clId="{513A150D-72DA-4850-BAB2-2977B29FF829}" dt="2022-07-20T18:10:52" v="842" actId="165"/>
          <ac:grpSpMkLst>
            <pc:docMk/>
            <pc:sldMk cId="3253382294" sldId="269"/>
            <ac:grpSpMk id="14" creationId="{8C3B5852-9A77-C383-1019-149660F8461B}"/>
          </ac:grpSpMkLst>
        </pc:grpChg>
        <pc:picChg chg="add del mod topLvl">
          <ac:chgData name="Matěj Černík" userId="745a376f6a1d9b3a" providerId="LiveId" clId="{513A150D-72DA-4850-BAB2-2977B29FF829}" dt="2022-07-20T18:11:03.827" v="846" actId="478"/>
          <ac:picMkLst>
            <pc:docMk/>
            <pc:sldMk cId="3253382294" sldId="269"/>
            <ac:picMk id="5" creationId="{80B0F67B-1F13-C415-E778-3547C1A8CDEB}"/>
          </ac:picMkLst>
        </pc:picChg>
        <pc:picChg chg="add mod topLvl">
          <ac:chgData name="Matěj Černík" userId="745a376f6a1d9b3a" providerId="LiveId" clId="{513A150D-72DA-4850-BAB2-2977B29FF829}" dt="2022-07-20T18:10:52" v="842" actId="165"/>
          <ac:picMkLst>
            <pc:docMk/>
            <pc:sldMk cId="3253382294" sldId="269"/>
            <ac:picMk id="7" creationId="{26A41D31-C912-34B7-B79A-560718A179E0}"/>
          </ac:picMkLst>
        </pc:picChg>
        <pc:picChg chg="add del mod topLvl">
          <ac:chgData name="Matěj Černík" userId="745a376f6a1d9b3a" providerId="LiveId" clId="{513A150D-72DA-4850-BAB2-2977B29FF829}" dt="2022-07-20T18:10:58.924" v="844" actId="478"/>
          <ac:picMkLst>
            <pc:docMk/>
            <pc:sldMk cId="3253382294" sldId="269"/>
            <ac:picMk id="9" creationId="{0CDC18EA-14D4-057B-9465-E624A02EB247}"/>
          </ac:picMkLst>
        </pc:picChg>
        <pc:picChg chg="add mod topLvl">
          <ac:chgData name="Matěj Černík" userId="745a376f6a1d9b3a" providerId="LiveId" clId="{513A150D-72DA-4850-BAB2-2977B29FF829}" dt="2022-07-20T18:10:52" v="842" actId="165"/>
          <ac:picMkLst>
            <pc:docMk/>
            <pc:sldMk cId="3253382294" sldId="269"/>
            <ac:picMk id="11" creationId="{14E90188-7E24-36DF-4B4D-D19FFABD4C8B}"/>
          </ac:picMkLst>
        </pc:picChg>
        <pc:picChg chg="add mod">
          <ac:chgData name="Matěj Černík" userId="745a376f6a1d9b3a" providerId="LiveId" clId="{513A150D-72DA-4850-BAB2-2977B29FF829}" dt="2022-07-20T18:11:08.002" v="847" actId="1076"/>
          <ac:picMkLst>
            <pc:docMk/>
            <pc:sldMk cId="3253382294" sldId="269"/>
            <ac:picMk id="16" creationId="{EAEF7EB7-5AEC-0250-C674-65485A9C893E}"/>
          </ac:picMkLst>
        </pc:picChg>
        <pc:picChg chg="add mod">
          <ac:chgData name="Matěj Černík" userId="745a376f6a1d9b3a" providerId="LiveId" clId="{513A150D-72DA-4850-BAB2-2977B29FF829}" dt="2022-07-20T18:11:02.275" v="845" actId="1076"/>
          <ac:picMkLst>
            <pc:docMk/>
            <pc:sldMk cId="3253382294" sldId="269"/>
            <ac:picMk id="18" creationId="{9885ED8D-A1F5-7A50-FAFB-F5725C998843}"/>
          </ac:picMkLst>
        </pc:picChg>
      </pc:sldChg>
      <pc:sldChg chg="addSp delSp modSp new mod">
        <pc:chgData name="Matěj Černík" userId="745a376f6a1d9b3a" providerId="LiveId" clId="{513A150D-72DA-4850-BAB2-2977B29FF829}" dt="2022-07-22T13:57:28.677" v="1697"/>
        <pc:sldMkLst>
          <pc:docMk/>
          <pc:sldMk cId="2663263351" sldId="270"/>
        </pc:sldMkLst>
        <pc:spChg chg="del">
          <ac:chgData name="Matěj Černík" userId="745a376f6a1d9b3a" providerId="LiveId" clId="{513A150D-72DA-4850-BAB2-2977B29FF829}" dt="2022-07-20T18:07:49.004" v="784" actId="478"/>
          <ac:spMkLst>
            <pc:docMk/>
            <pc:sldMk cId="2663263351" sldId="270"/>
            <ac:spMk id="2" creationId="{A2B0FD9B-9D07-FE44-F584-4DB6D1422FB1}"/>
          </ac:spMkLst>
        </pc:spChg>
        <pc:spChg chg="mod">
          <ac:chgData name="Matěj Černík" userId="745a376f6a1d9b3a" providerId="LiveId" clId="{513A150D-72DA-4850-BAB2-2977B29FF829}" dt="2022-07-22T13:57:28.677" v="1697"/>
          <ac:spMkLst>
            <pc:docMk/>
            <pc:sldMk cId="2663263351" sldId="270"/>
            <ac:spMk id="3" creationId="{2F6EDBDC-1F50-4932-D8BA-2352A4957CAB}"/>
          </ac:spMkLst>
        </pc:spChg>
        <pc:picChg chg="add del mod">
          <ac:chgData name="Matěj Černík" userId="745a376f6a1d9b3a" providerId="LiveId" clId="{513A150D-72DA-4850-BAB2-2977B29FF829}" dt="2022-07-20T18:07:38.054" v="779" actId="478"/>
          <ac:picMkLst>
            <pc:docMk/>
            <pc:sldMk cId="2663263351" sldId="270"/>
            <ac:picMk id="5" creationId="{0925C749-D6B5-A9FF-F5B1-DE06878A6B8A}"/>
          </ac:picMkLst>
        </pc:picChg>
        <pc:picChg chg="add mod">
          <ac:chgData name="Matěj Černík" userId="745a376f6a1d9b3a" providerId="LiveId" clId="{513A150D-72DA-4850-BAB2-2977B29FF829}" dt="2022-07-20T18:07:47.162" v="783" actId="1076"/>
          <ac:picMkLst>
            <pc:docMk/>
            <pc:sldMk cId="2663263351" sldId="270"/>
            <ac:picMk id="7" creationId="{F57072FC-0626-E873-92F6-F7D01551DBEF}"/>
          </ac:picMkLst>
        </pc:picChg>
      </pc:sldChg>
      <pc:sldChg chg="addSp delSp modSp new mod ord modClrScheme chgLayout">
        <pc:chgData name="Matěj Černík" userId="745a376f6a1d9b3a" providerId="LiveId" clId="{513A150D-72DA-4850-BAB2-2977B29FF829}" dt="2022-07-22T13:57:28.677" v="1697"/>
        <pc:sldMkLst>
          <pc:docMk/>
          <pc:sldMk cId="383354021" sldId="271"/>
        </pc:sldMkLst>
        <pc:spChg chg="add mod">
          <ac:chgData name="Matěj Černík" userId="745a376f6a1d9b3a" providerId="LiveId" clId="{513A150D-72DA-4850-BAB2-2977B29FF829}" dt="2022-07-22T13:57:28.677" v="1697"/>
          <ac:spMkLst>
            <pc:docMk/>
            <pc:sldMk cId="383354021" sldId="271"/>
            <ac:spMk id="2" creationId="{79FE6390-B656-19F0-BC59-7ECFF8A0D34F}"/>
          </ac:spMkLst>
        </pc:spChg>
        <pc:spChg chg="add del mod">
          <ac:chgData name="Matěj Černík" userId="745a376f6a1d9b3a" providerId="LiveId" clId="{513A150D-72DA-4850-BAB2-2977B29FF829}" dt="2022-07-22T12:58:08.446" v="1167"/>
          <ac:spMkLst>
            <pc:docMk/>
            <pc:sldMk cId="383354021" sldId="271"/>
            <ac:spMk id="3" creationId="{BD69822F-95DE-6E32-B651-BB46F591D0B7}"/>
          </ac:spMkLst>
        </pc:spChg>
        <pc:spChg chg="add del mod">
          <ac:chgData name="Matěj Černík" userId="745a376f6a1d9b3a" providerId="LiveId" clId="{513A150D-72DA-4850-BAB2-2977B29FF829}" dt="2022-07-20T18:08:59.988" v="794" actId="478"/>
          <ac:spMkLst>
            <pc:docMk/>
            <pc:sldMk cId="383354021" sldId="271"/>
            <ac:spMk id="3" creationId="{CDC9F86D-9629-149E-24A2-53F4FE9F4F70}"/>
          </ac:spMkLst>
        </pc:spChg>
        <pc:spChg chg="add mod">
          <ac:chgData name="Matěj Černík" userId="745a376f6a1d9b3a" providerId="LiveId" clId="{513A150D-72DA-4850-BAB2-2977B29FF829}" dt="2022-07-22T13:57:28.677" v="1697"/>
          <ac:spMkLst>
            <pc:docMk/>
            <pc:sldMk cId="383354021" sldId="271"/>
            <ac:spMk id="4" creationId="{EF0F8593-4983-F614-C4C9-C637C75AA8A9}"/>
          </ac:spMkLst>
        </pc:spChg>
        <pc:picChg chg="add del mod">
          <ac:chgData name="Matěj Černík" userId="745a376f6a1d9b3a" providerId="LiveId" clId="{513A150D-72DA-4850-BAB2-2977B29FF829}" dt="2022-07-22T12:58:13.703" v="1170" actId="478"/>
          <ac:picMkLst>
            <pc:docMk/>
            <pc:sldMk cId="383354021" sldId="271"/>
            <ac:picMk id="5" creationId="{E1D50B7D-2184-4C9F-E295-BCE433C08B19}"/>
          </ac:picMkLst>
        </pc:picChg>
      </pc:sldChg>
      <pc:sldChg chg="addSp delSp modSp new mod">
        <pc:chgData name="Matěj Černík" userId="745a376f6a1d9b3a" providerId="LiveId" clId="{513A150D-72DA-4850-BAB2-2977B29FF829}" dt="2022-07-22T13:57:28.677" v="1697"/>
        <pc:sldMkLst>
          <pc:docMk/>
          <pc:sldMk cId="1309099337" sldId="272"/>
        </pc:sldMkLst>
        <pc:spChg chg="del">
          <ac:chgData name="Matěj Černík" userId="745a376f6a1d9b3a" providerId="LiveId" clId="{513A150D-72DA-4850-BAB2-2977B29FF829}" dt="2022-07-20T18:14:06.380" v="870" actId="478"/>
          <ac:spMkLst>
            <pc:docMk/>
            <pc:sldMk cId="1309099337" sldId="272"/>
            <ac:spMk id="2" creationId="{FF3362AF-1D5E-761A-956D-D5EAFA5F7358}"/>
          </ac:spMkLst>
        </pc:spChg>
        <pc:spChg chg="mod">
          <ac:chgData name="Matěj Černík" userId="745a376f6a1d9b3a" providerId="LiveId" clId="{513A150D-72DA-4850-BAB2-2977B29FF829}" dt="2022-07-22T13:57:28.677" v="1697"/>
          <ac:spMkLst>
            <pc:docMk/>
            <pc:sldMk cId="1309099337" sldId="272"/>
            <ac:spMk id="3" creationId="{02396AC5-3F82-9E2E-99A9-C2B6392909A8}"/>
          </ac:spMkLst>
        </pc:spChg>
        <pc:spChg chg="mod topLvl">
          <ac:chgData name="Matěj Černík" userId="745a376f6a1d9b3a" providerId="LiveId" clId="{513A150D-72DA-4850-BAB2-2977B29FF829}" dt="2022-07-20T18:14:53.767" v="894" actId="207"/>
          <ac:spMkLst>
            <pc:docMk/>
            <pc:sldMk cId="1309099337" sldId="272"/>
            <ac:spMk id="9" creationId="{37852D7B-AF1C-6D0C-65F2-DB7216D0522D}"/>
          </ac:spMkLst>
        </pc:spChg>
        <pc:spChg chg="add del mod topLvl">
          <ac:chgData name="Matěj Černík" userId="745a376f6a1d9b3a" providerId="LiveId" clId="{513A150D-72DA-4850-BAB2-2977B29FF829}" dt="2022-07-20T18:14:53.767" v="894" actId="207"/>
          <ac:spMkLst>
            <pc:docMk/>
            <pc:sldMk cId="1309099337" sldId="272"/>
            <ac:spMk id="10" creationId="{5362A308-DFC6-63CD-7384-2E9C86BC8278}"/>
          </ac:spMkLst>
        </pc:spChg>
        <pc:spChg chg="del mod">
          <ac:chgData name="Matěj Černík" userId="745a376f6a1d9b3a" providerId="LiveId" clId="{513A150D-72DA-4850-BAB2-2977B29FF829}" dt="2022-07-20T18:13:14.363" v="853" actId="478"/>
          <ac:spMkLst>
            <pc:docMk/>
            <pc:sldMk cId="1309099337" sldId="272"/>
            <ac:spMk id="11" creationId="{DAC4BF8D-0244-4BE5-2BA2-9EE5287EE597}"/>
          </ac:spMkLst>
        </pc:spChg>
        <pc:spChg chg="del mod">
          <ac:chgData name="Matěj Černík" userId="745a376f6a1d9b3a" providerId="LiveId" clId="{513A150D-72DA-4850-BAB2-2977B29FF829}" dt="2022-07-20T18:13:18.589" v="855" actId="478"/>
          <ac:spMkLst>
            <pc:docMk/>
            <pc:sldMk cId="1309099337" sldId="272"/>
            <ac:spMk id="12" creationId="{7FB57C69-8FD3-A9FD-8A12-AA6231DF1FC0}"/>
          </ac:spMkLst>
        </pc:spChg>
        <pc:spChg chg="del mod">
          <ac:chgData name="Matěj Černík" userId="745a376f6a1d9b3a" providerId="LiveId" clId="{513A150D-72DA-4850-BAB2-2977B29FF829}" dt="2022-07-20T18:13:16.613" v="854" actId="478"/>
          <ac:spMkLst>
            <pc:docMk/>
            <pc:sldMk cId="1309099337" sldId="272"/>
            <ac:spMk id="13" creationId="{D7DE92EE-603F-13BE-5BF6-CFEA3FB4BF7E}"/>
          </ac:spMkLst>
        </pc:spChg>
        <pc:spChg chg="add mod">
          <ac:chgData name="Matěj Černík" userId="745a376f6a1d9b3a" providerId="LiveId" clId="{513A150D-72DA-4850-BAB2-2977B29FF829}" dt="2022-07-20T18:14:39.503" v="890" actId="164"/>
          <ac:spMkLst>
            <pc:docMk/>
            <pc:sldMk cId="1309099337" sldId="272"/>
            <ac:spMk id="14" creationId="{2BEDA5C2-8A1C-696A-FE11-16EFF2953C74}"/>
          </ac:spMkLst>
        </pc:spChg>
        <pc:spChg chg="add mod">
          <ac:chgData name="Matěj Černík" userId="745a376f6a1d9b3a" providerId="LiveId" clId="{513A150D-72DA-4850-BAB2-2977B29FF829}" dt="2022-07-20T18:14:39.503" v="890" actId="164"/>
          <ac:spMkLst>
            <pc:docMk/>
            <pc:sldMk cId="1309099337" sldId="272"/>
            <ac:spMk id="15" creationId="{F52439FD-A4AA-78DA-1831-4EECFC62EB53}"/>
          </ac:spMkLst>
        </pc:spChg>
        <pc:spChg chg="add mod">
          <ac:chgData name="Matěj Černík" userId="745a376f6a1d9b3a" providerId="LiveId" clId="{513A150D-72DA-4850-BAB2-2977B29FF829}" dt="2022-07-20T18:14:39.503" v="890" actId="164"/>
          <ac:spMkLst>
            <pc:docMk/>
            <pc:sldMk cId="1309099337" sldId="272"/>
            <ac:spMk id="16" creationId="{1D0A4D6C-A6A7-700E-F864-412E7331295B}"/>
          </ac:spMkLst>
        </pc:spChg>
        <pc:spChg chg="add mod">
          <ac:chgData name="Matěj Černík" userId="745a376f6a1d9b3a" providerId="LiveId" clId="{513A150D-72DA-4850-BAB2-2977B29FF829}" dt="2022-07-20T18:14:39.503" v="890" actId="164"/>
          <ac:spMkLst>
            <pc:docMk/>
            <pc:sldMk cId="1309099337" sldId="272"/>
            <ac:spMk id="17" creationId="{56533AD9-92D8-8C32-28B3-5D7B5028645A}"/>
          </ac:spMkLst>
        </pc:spChg>
        <pc:spChg chg="add del mod">
          <ac:chgData name="Matěj Černík" userId="745a376f6a1d9b3a" providerId="LiveId" clId="{513A150D-72DA-4850-BAB2-2977B29FF829}" dt="2022-07-20T18:15:52.324" v="906"/>
          <ac:spMkLst>
            <pc:docMk/>
            <pc:sldMk cId="1309099337" sldId="272"/>
            <ac:spMk id="24" creationId="{5D061631-2361-CE1E-E59A-B94F9F53EE10}"/>
          </ac:spMkLst>
        </pc:spChg>
        <pc:spChg chg="add del mod">
          <ac:chgData name="Matěj Černík" userId="745a376f6a1d9b3a" providerId="LiveId" clId="{513A150D-72DA-4850-BAB2-2977B29FF829}" dt="2022-07-20T18:16:06.885" v="909" actId="478"/>
          <ac:spMkLst>
            <pc:docMk/>
            <pc:sldMk cId="1309099337" sldId="272"/>
            <ac:spMk id="25" creationId="{AF93FA96-86E9-AFD1-B1E0-B0CDA8C3FE81}"/>
          </ac:spMkLst>
        </pc:spChg>
        <pc:spChg chg="add del mod">
          <ac:chgData name="Matěj Černík" userId="745a376f6a1d9b3a" providerId="LiveId" clId="{513A150D-72DA-4850-BAB2-2977B29FF829}" dt="2022-07-20T18:21:23.700" v="990"/>
          <ac:spMkLst>
            <pc:docMk/>
            <pc:sldMk cId="1309099337" sldId="272"/>
            <ac:spMk id="39" creationId="{E447D496-1C2A-0DF8-2F1D-BB01D153FADF}"/>
          </ac:spMkLst>
        </pc:spChg>
        <pc:spChg chg="add del mod">
          <ac:chgData name="Matěj Černík" userId="745a376f6a1d9b3a" providerId="LiveId" clId="{513A150D-72DA-4850-BAB2-2977B29FF829}" dt="2022-07-20T18:21:31.475" v="993" actId="478"/>
          <ac:spMkLst>
            <pc:docMk/>
            <pc:sldMk cId="1309099337" sldId="272"/>
            <ac:spMk id="40" creationId="{C85DBCE4-CF9E-20E8-F088-A741FDCD15BE}"/>
          </ac:spMkLst>
        </pc:spChg>
        <pc:spChg chg="add del mod">
          <ac:chgData name="Matěj Černík" userId="745a376f6a1d9b3a" providerId="LiveId" clId="{513A150D-72DA-4850-BAB2-2977B29FF829}" dt="2022-07-20T18:24:02.836" v="1021"/>
          <ac:spMkLst>
            <pc:docMk/>
            <pc:sldMk cId="1309099337" sldId="272"/>
            <ac:spMk id="41" creationId="{46BB0DA5-20E1-2832-6A38-0A30242F6C02}"/>
          </ac:spMkLst>
        </pc:spChg>
        <pc:spChg chg="add del mod">
          <ac:chgData name="Matěj Černík" userId="745a376f6a1d9b3a" providerId="LiveId" clId="{513A150D-72DA-4850-BAB2-2977B29FF829}" dt="2022-07-20T18:24:08.108" v="1023" actId="478"/>
          <ac:spMkLst>
            <pc:docMk/>
            <pc:sldMk cId="1309099337" sldId="272"/>
            <ac:spMk id="42" creationId="{1205E623-B0BB-60D0-1735-02D46BF828A2}"/>
          </ac:spMkLst>
        </pc:spChg>
        <pc:grpChg chg="add del mod">
          <ac:chgData name="Matěj Černík" userId="745a376f6a1d9b3a" providerId="LiveId" clId="{513A150D-72DA-4850-BAB2-2977B29FF829}" dt="2022-07-20T18:15:00.527" v="895" actId="164"/>
          <ac:grpSpMkLst>
            <pc:docMk/>
            <pc:sldMk cId="1309099337" sldId="272"/>
            <ac:grpSpMk id="8" creationId="{3796DCB1-D3BC-19A3-B73A-3811D2ED7657}"/>
          </ac:grpSpMkLst>
        </pc:grpChg>
        <pc:grpChg chg="add mod">
          <ac:chgData name="Matěj Černík" userId="745a376f6a1d9b3a" providerId="LiveId" clId="{513A150D-72DA-4850-BAB2-2977B29FF829}" dt="2022-07-20T18:15:00.527" v="895" actId="164"/>
          <ac:grpSpMkLst>
            <pc:docMk/>
            <pc:sldMk cId="1309099337" sldId="272"/>
            <ac:grpSpMk id="18" creationId="{89A7BAC0-A182-3801-2689-BE185D137086}"/>
          </ac:grpSpMkLst>
        </pc:grpChg>
        <pc:grpChg chg="add mod">
          <ac:chgData name="Matěj Černík" userId="745a376f6a1d9b3a" providerId="LiveId" clId="{513A150D-72DA-4850-BAB2-2977B29FF829}" dt="2022-07-20T18:24:06.547" v="1022" actId="1076"/>
          <ac:grpSpMkLst>
            <pc:docMk/>
            <pc:sldMk cId="1309099337" sldId="272"/>
            <ac:grpSpMk id="19" creationId="{470ED87B-3EE2-BEB0-DDFB-6712018DCF78}"/>
          </ac:grpSpMkLst>
        </pc:grpChg>
        <pc:picChg chg="add del mod">
          <ac:chgData name="Matěj Černík" userId="745a376f6a1d9b3a" providerId="LiveId" clId="{513A150D-72DA-4850-BAB2-2977B29FF829}" dt="2022-07-20T18:13:45.564" v="863" actId="478"/>
          <ac:picMkLst>
            <pc:docMk/>
            <pc:sldMk cId="1309099337" sldId="272"/>
            <ac:picMk id="5" creationId="{9D67F11F-6ED3-8F9C-9BC9-C2F003D0A090}"/>
          </ac:picMkLst>
        </pc:picChg>
        <pc:picChg chg="add del mod">
          <ac:chgData name="Matěj Černík" userId="745a376f6a1d9b3a" providerId="LiveId" clId="{513A150D-72DA-4850-BAB2-2977B29FF829}" dt="2022-07-20T18:13:11.361" v="852" actId="27803"/>
          <ac:picMkLst>
            <pc:docMk/>
            <pc:sldMk cId="1309099337" sldId="272"/>
            <ac:picMk id="7" creationId="{A8730E4A-5384-13A6-05DA-F5E1FE3E5F74}"/>
          </ac:picMkLst>
        </pc:picChg>
        <pc:picChg chg="add del mod">
          <ac:chgData name="Matěj Černík" userId="745a376f6a1d9b3a" providerId="LiveId" clId="{513A150D-72DA-4850-BAB2-2977B29FF829}" dt="2022-07-20T18:20:36.446" v="960" actId="478"/>
          <ac:picMkLst>
            <pc:docMk/>
            <pc:sldMk cId="1309099337" sldId="272"/>
            <ac:picMk id="21" creationId="{C53BE097-8B02-251B-0765-A8BA822C36A6}"/>
          </ac:picMkLst>
        </pc:picChg>
        <pc:picChg chg="add del mod">
          <ac:chgData name="Matěj Černík" userId="745a376f6a1d9b3a" providerId="LiveId" clId="{513A150D-72DA-4850-BAB2-2977B29FF829}" dt="2022-07-20T18:20:49.160" v="965" actId="478"/>
          <ac:picMkLst>
            <pc:docMk/>
            <pc:sldMk cId="1309099337" sldId="272"/>
            <ac:picMk id="27" creationId="{05C76853-C655-406F-B69F-AD562DCE513B}"/>
          </ac:picMkLst>
        </pc:picChg>
        <pc:picChg chg="add del mod">
          <ac:chgData name="Matěj Černík" userId="745a376f6a1d9b3a" providerId="LiveId" clId="{513A150D-72DA-4850-BAB2-2977B29FF829}" dt="2022-07-20T18:20:49.160" v="965" actId="478"/>
          <ac:picMkLst>
            <pc:docMk/>
            <pc:sldMk cId="1309099337" sldId="272"/>
            <ac:picMk id="29" creationId="{BD88275B-3EFA-40A0-5A7D-ADC079BE9F86}"/>
          </ac:picMkLst>
        </pc:picChg>
        <pc:picChg chg="add del mod">
          <ac:chgData name="Matěj Černík" userId="745a376f6a1d9b3a" providerId="LiveId" clId="{513A150D-72DA-4850-BAB2-2977B29FF829}" dt="2022-07-20T18:20:41.704" v="962" actId="478"/>
          <ac:picMkLst>
            <pc:docMk/>
            <pc:sldMk cId="1309099337" sldId="272"/>
            <ac:picMk id="31" creationId="{F64E51F3-D830-173E-0F08-DB41406FF2F2}"/>
          </ac:picMkLst>
        </pc:picChg>
        <pc:picChg chg="add del mod">
          <ac:chgData name="Matěj Černík" userId="745a376f6a1d9b3a" providerId="LiveId" clId="{513A150D-72DA-4850-BAB2-2977B29FF829}" dt="2022-07-20T18:19:34.718" v="938" actId="478"/>
          <ac:picMkLst>
            <pc:docMk/>
            <pc:sldMk cId="1309099337" sldId="272"/>
            <ac:picMk id="33" creationId="{DEC73BFC-4BEC-7773-65D1-B0B08D988752}"/>
          </ac:picMkLst>
        </pc:picChg>
        <pc:picChg chg="add del mod">
          <ac:chgData name="Matěj Černík" userId="745a376f6a1d9b3a" providerId="LiveId" clId="{513A150D-72DA-4850-BAB2-2977B29FF829}" dt="2022-07-20T18:20:44.603" v="964" actId="478"/>
          <ac:picMkLst>
            <pc:docMk/>
            <pc:sldMk cId="1309099337" sldId="272"/>
            <ac:picMk id="34" creationId="{AD0A5429-01A6-6321-86C9-70D33E4819CF}"/>
          </ac:picMkLst>
        </pc:picChg>
        <pc:picChg chg="add del mod">
          <ac:chgData name="Matěj Černík" userId="745a376f6a1d9b3a" providerId="LiveId" clId="{513A150D-72DA-4850-BAB2-2977B29FF829}" dt="2022-07-20T18:20:44.030" v="963" actId="478"/>
          <ac:picMkLst>
            <pc:docMk/>
            <pc:sldMk cId="1309099337" sldId="272"/>
            <ac:picMk id="35" creationId="{775A86CC-1CAF-5125-5526-889C5C0F655F}"/>
          </ac:picMkLst>
        </pc:picChg>
        <pc:picChg chg="add del mod">
          <ac:chgData name="Matěj Černík" userId="745a376f6a1d9b3a" providerId="LiveId" clId="{513A150D-72DA-4850-BAB2-2977B29FF829}" dt="2022-07-20T18:20:44.030" v="963" actId="478"/>
          <ac:picMkLst>
            <pc:docMk/>
            <pc:sldMk cId="1309099337" sldId="272"/>
            <ac:picMk id="36" creationId="{EF052302-6823-76CC-EAFA-298C97A0CDAB}"/>
          </ac:picMkLst>
        </pc:picChg>
        <pc:picChg chg="add del mod">
          <ac:chgData name="Matěj Černík" userId="745a376f6a1d9b3a" providerId="LiveId" clId="{513A150D-72DA-4850-BAB2-2977B29FF829}" dt="2022-07-20T18:20:44.030" v="963" actId="478"/>
          <ac:picMkLst>
            <pc:docMk/>
            <pc:sldMk cId="1309099337" sldId="272"/>
            <ac:picMk id="37" creationId="{53818F4C-2DF0-5B09-5E4C-FAF44B051A8A}"/>
          </ac:picMkLst>
        </pc:picChg>
        <pc:picChg chg="add del mod">
          <ac:chgData name="Matěj Černík" userId="745a376f6a1d9b3a" providerId="LiveId" clId="{513A150D-72DA-4850-BAB2-2977B29FF829}" dt="2022-07-20T18:20:44.030" v="963" actId="478"/>
          <ac:picMkLst>
            <pc:docMk/>
            <pc:sldMk cId="1309099337" sldId="272"/>
            <ac:picMk id="38" creationId="{19E3C44B-2FE8-200D-3EFB-D15455E0C644}"/>
          </ac:picMkLst>
        </pc:picChg>
        <pc:cxnChg chg="add del mod">
          <ac:chgData name="Matěj Černík" userId="745a376f6a1d9b3a" providerId="LiveId" clId="{513A150D-72DA-4850-BAB2-2977B29FF829}" dt="2022-07-20T18:20:41.156" v="961" actId="478"/>
          <ac:cxnSpMkLst>
            <pc:docMk/>
            <pc:sldMk cId="1309099337" sldId="272"/>
            <ac:cxnSpMk id="23" creationId="{3BD17B08-CBB4-DDD9-9CE7-1A5A08EE0DD4}"/>
          </ac:cxnSpMkLst>
        </pc:cxnChg>
      </pc:sldChg>
      <pc:sldChg chg="addSp delSp modSp add mod">
        <pc:chgData name="Matěj Černík" userId="745a376f6a1d9b3a" providerId="LiveId" clId="{513A150D-72DA-4850-BAB2-2977B29FF829}" dt="2022-07-22T13:57:28.677" v="1697"/>
        <pc:sldMkLst>
          <pc:docMk/>
          <pc:sldMk cId="3544062605" sldId="273"/>
        </pc:sldMkLst>
        <pc:spChg chg="add del mod">
          <ac:chgData name="Matěj Černík" userId="745a376f6a1d9b3a" providerId="LiveId" clId="{513A150D-72DA-4850-BAB2-2977B29FF829}" dt="2022-07-20T18:21:33.595" v="994"/>
          <ac:spMkLst>
            <pc:docMk/>
            <pc:sldMk cId="3544062605" sldId="273"/>
            <ac:spMk id="2" creationId="{BBD1B2FD-2E86-371B-43B3-CE8D782B2C87}"/>
          </ac:spMkLst>
        </pc:spChg>
        <pc:spChg chg="mod">
          <ac:chgData name="Matěj Černík" userId="745a376f6a1d9b3a" providerId="LiveId" clId="{513A150D-72DA-4850-BAB2-2977B29FF829}" dt="2022-07-22T13:57:28.677" v="1697"/>
          <ac:spMkLst>
            <pc:docMk/>
            <pc:sldMk cId="3544062605" sldId="273"/>
            <ac:spMk id="3" creationId="{02396AC5-3F82-9E2E-99A9-C2B6392909A8}"/>
          </ac:spMkLst>
        </pc:spChg>
        <pc:spChg chg="add mod">
          <ac:chgData name="Matěj Černík" userId="745a376f6a1d9b3a" providerId="LiveId" clId="{513A150D-72DA-4850-BAB2-2977B29FF829}" dt="2022-07-22T13:57:28.677" v="1697"/>
          <ac:spMkLst>
            <pc:docMk/>
            <pc:sldMk cId="3544062605" sldId="273"/>
            <ac:spMk id="4" creationId="{F52BAA0D-74DB-BC5F-949D-9180E89EF4E8}"/>
          </ac:spMkLst>
        </pc:spChg>
        <pc:picChg chg="del">
          <ac:chgData name="Matěj Černík" userId="745a376f6a1d9b3a" providerId="LiveId" clId="{513A150D-72DA-4850-BAB2-2977B29FF829}" dt="2022-07-20T18:20:51.392" v="966" actId="478"/>
          <ac:picMkLst>
            <pc:docMk/>
            <pc:sldMk cId="3544062605" sldId="273"/>
            <ac:picMk id="21" creationId="{C53BE097-8B02-251B-0765-A8BA822C36A6}"/>
          </ac:picMkLst>
        </pc:picChg>
        <pc:picChg chg="del">
          <ac:chgData name="Matěj Černík" userId="745a376f6a1d9b3a" providerId="LiveId" clId="{513A150D-72DA-4850-BAB2-2977B29FF829}" dt="2022-07-20T18:20:57.439" v="974" actId="478"/>
          <ac:picMkLst>
            <pc:docMk/>
            <pc:sldMk cId="3544062605" sldId="273"/>
            <ac:picMk id="27" creationId="{05C76853-C655-406F-B69F-AD562DCE513B}"/>
          </ac:picMkLst>
        </pc:picChg>
        <pc:picChg chg="mod">
          <ac:chgData name="Matěj Černík" userId="745a376f6a1d9b3a" providerId="LiveId" clId="{513A150D-72DA-4850-BAB2-2977B29FF829}" dt="2022-07-20T18:21:40.074" v="997" actId="1076"/>
          <ac:picMkLst>
            <pc:docMk/>
            <pc:sldMk cId="3544062605" sldId="273"/>
            <ac:picMk id="29" creationId="{BD88275B-3EFA-40A0-5A7D-ADC079BE9F86}"/>
          </ac:picMkLst>
        </pc:picChg>
        <pc:picChg chg="del">
          <ac:chgData name="Matěj Černík" userId="745a376f6a1d9b3a" providerId="LiveId" clId="{513A150D-72DA-4850-BAB2-2977B29FF829}" dt="2022-07-20T18:20:52.895" v="968" actId="478"/>
          <ac:picMkLst>
            <pc:docMk/>
            <pc:sldMk cId="3544062605" sldId="273"/>
            <ac:picMk id="31" creationId="{F64E51F3-D830-173E-0F08-DB41406FF2F2}"/>
          </ac:picMkLst>
        </pc:picChg>
        <pc:picChg chg="del">
          <ac:chgData name="Matěj Černík" userId="745a376f6a1d9b3a" providerId="LiveId" clId="{513A150D-72DA-4850-BAB2-2977B29FF829}" dt="2022-07-20T18:20:54.021" v="970" actId="478"/>
          <ac:picMkLst>
            <pc:docMk/>
            <pc:sldMk cId="3544062605" sldId="273"/>
            <ac:picMk id="34" creationId="{AD0A5429-01A6-6321-86C9-70D33E4819CF}"/>
          </ac:picMkLst>
        </pc:picChg>
        <pc:picChg chg="del">
          <ac:chgData name="Matěj Černík" userId="745a376f6a1d9b3a" providerId="LiveId" clId="{513A150D-72DA-4850-BAB2-2977B29FF829}" dt="2022-07-20T18:20:53.703" v="969" actId="478"/>
          <ac:picMkLst>
            <pc:docMk/>
            <pc:sldMk cId="3544062605" sldId="273"/>
            <ac:picMk id="35" creationId="{775A86CC-1CAF-5125-5526-889C5C0F655F}"/>
          </ac:picMkLst>
        </pc:picChg>
        <pc:picChg chg="del">
          <ac:chgData name="Matěj Černík" userId="745a376f6a1d9b3a" providerId="LiveId" clId="{513A150D-72DA-4850-BAB2-2977B29FF829}" dt="2022-07-20T18:20:54.511" v="971" actId="478"/>
          <ac:picMkLst>
            <pc:docMk/>
            <pc:sldMk cId="3544062605" sldId="273"/>
            <ac:picMk id="36" creationId="{EF052302-6823-76CC-EAFA-298C97A0CDAB}"/>
          </ac:picMkLst>
        </pc:picChg>
        <pc:picChg chg="del">
          <ac:chgData name="Matěj Černík" userId="745a376f6a1d9b3a" providerId="LiveId" clId="{513A150D-72DA-4850-BAB2-2977B29FF829}" dt="2022-07-20T18:20:55.155" v="973" actId="478"/>
          <ac:picMkLst>
            <pc:docMk/>
            <pc:sldMk cId="3544062605" sldId="273"/>
            <ac:picMk id="37" creationId="{53818F4C-2DF0-5B09-5E4C-FAF44B051A8A}"/>
          </ac:picMkLst>
        </pc:picChg>
        <pc:picChg chg="del">
          <ac:chgData name="Matěj Černík" userId="745a376f6a1d9b3a" providerId="LiveId" clId="{513A150D-72DA-4850-BAB2-2977B29FF829}" dt="2022-07-20T18:20:54.829" v="972" actId="478"/>
          <ac:picMkLst>
            <pc:docMk/>
            <pc:sldMk cId="3544062605" sldId="273"/>
            <ac:picMk id="38" creationId="{19E3C44B-2FE8-200D-3EFB-D15455E0C644}"/>
          </ac:picMkLst>
        </pc:picChg>
        <pc:cxnChg chg="del">
          <ac:chgData name="Matěj Černík" userId="745a376f6a1d9b3a" providerId="LiveId" clId="{513A150D-72DA-4850-BAB2-2977B29FF829}" dt="2022-07-20T18:20:52.333" v="967" actId="478"/>
          <ac:cxnSpMkLst>
            <pc:docMk/>
            <pc:sldMk cId="3544062605" sldId="273"/>
            <ac:cxnSpMk id="23" creationId="{3BD17B08-CBB4-DDD9-9CE7-1A5A08EE0DD4}"/>
          </ac:cxnSpMkLst>
        </pc:cxnChg>
      </pc:sldChg>
      <pc:sldChg chg="addSp delSp modSp add mod">
        <pc:chgData name="Matěj Černík" userId="745a376f6a1d9b3a" providerId="LiveId" clId="{513A150D-72DA-4850-BAB2-2977B29FF829}" dt="2022-07-22T13:57:28.677" v="1697"/>
        <pc:sldMkLst>
          <pc:docMk/>
          <pc:sldMk cId="4119948464" sldId="274"/>
        </pc:sldMkLst>
        <pc:spChg chg="mod">
          <ac:chgData name="Matěj Černík" userId="745a376f6a1d9b3a" providerId="LiveId" clId="{513A150D-72DA-4850-BAB2-2977B29FF829}" dt="2022-07-22T13:57:28.677" v="1697"/>
          <ac:spMkLst>
            <pc:docMk/>
            <pc:sldMk cId="4119948464" sldId="274"/>
            <ac:spMk id="3" creationId="{02396AC5-3F82-9E2E-99A9-C2B6392909A8}"/>
          </ac:spMkLst>
        </pc:spChg>
        <pc:spChg chg="add del mod">
          <ac:chgData name="Matěj Černík" userId="745a376f6a1d9b3a" providerId="LiveId" clId="{513A150D-72DA-4850-BAB2-2977B29FF829}" dt="2022-07-20T18:24:19.668" v="1025"/>
          <ac:spMkLst>
            <pc:docMk/>
            <pc:sldMk cId="4119948464" sldId="274"/>
            <ac:spMk id="4" creationId="{0F2770C2-5947-7259-811E-6E03A17F2FCE}"/>
          </ac:spMkLst>
        </pc:spChg>
        <pc:spChg chg="add del mod">
          <ac:chgData name="Matěj Černík" userId="745a376f6a1d9b3a" providerId="LiveId" clId="{513A150D-72DA-4850-BAB2-2977B29FF829}" dt="2022-07-20T18:24:26.317" v="1027" actId="478"/>
          <ac:spMkLst>
            <pc:docMk/>
            <pc:sldMk cId="4119948464" sldId="274"/>
            <ac:spMk id="5" creationId="{7FEA934A-BD90-1655-1538-9CFD8E5E215D}"/>
          </ac:spMkLst>
        </pc:spChg>
        <pc:spChg chg="mod">
          <ac:chgData name="Matěj Černík" userId="745a376f6a1d9b3a" providerId="LiveId" clId="{513A150D-72DA-4850-BAB2-2977B29FF829}" dt="2022-07-20T18:24:30.098" v="1028" actId="165"/>
          <ac:spMkLst>
            <pc:docMk/>
            <pc:sldMk cId="4119948464" sldId="274"/>
            <ac:spMk id="9" creationId="{37852D7B-AF1C-6D0C-65F2-DB7216D0522D}"/>
          </ac:spMkLst>
        </pc:spChg>
        <pc:spChg chg="mod">
          <ac:chgData name="Matěj Černík" userId="745a376f6a1d9b3a" providerId="LiveId" clId="{513A150D-72DA-4850-BAB2-2977B29FF829}" dt="2022-07-20T18:24:30.098" v="1028" actId="165"/>
          <ac:spMkLst>
            <pc:docMk/>
            <pc:sldMk cId="4119948464" sldId="274"/>
            <ac:spMk id="10" creationId="{5362A308-DFC6-63CD-7384-2E9C86BC8278}"/>
          </ac:spMkLst>
        </pc:spChg>
        <pc:spChg chg="mod">
          <ac:chgData name="Matěj Černík" userId="745a376f6a1d9b3a" providerId="LiveId" clId="{513A150D-72DA-4850-BAB2-2977B29FF829}" dt="2022-07-20T18:24:30.098" v="1028" actId="165"/>
          <ac:spMkLst>
            <pc:docMk/>
            <pc:sldMk cId="4119948464" sldId="274"/>
            <ac:spMk id="14" creationId="{2BEDA5C2-8A1C-696A-FE11-16EFF2953C74}"/>
          </ac:spMkLst>
        </pc:spChg>
        <pc:spChg chg="mod">
          <ac:chgData name="Matěj Černík" userId="745a376f6a1d9b3a" providerId="LiveId" clId="{513A150D-72DA-4850-BAB2-2977B29FF829}" dt="2022-07-20T18:24:30.098" v="1028" actId="165"/>
          <ac:spMkLst>
            <pc:docMk/>
            <pc:sldMk cId="4119948464" sldId="274"/>
            <ac:spMk id="15" creationId="{F52439FD-A4AA-78DA-1831-4EECFC62EB53}"/>
          </ac:spMkLst>
        </pc:spChg>
        <pc:spChg chg="mod">
          <ac:chgData name="Matěj Černík" userId="745a376f6a1d9b3a" providerId="LiveId" clId="{513A150D-72DA-4850-BAB2-2977B29FF829}" dt="2022-07-20T18:24:30.098" v="1028" actId="165"/>
          <ac:spMkLst>
            <pc:docMk/>
            <pc:sldMk cId="4119948464" sldId="274"/>
            <ac:spMk id="16" creationId="{1D0A4D6C-A6A7-700E-F864-412E7331295B}"/>
          </ac:spMkLst>
        </pc:spChg>
        <pc:spChg chg="mod">
          <ac:chgData name="Matěj Černík" userId="745a376f6a1d9b3a" providerId="LiveId" clId="{513A150D-72DA-4850-BAB2-2977B29FF829}" dt="2022-07-20T18:24:30.098" v="1028" actId="165"/>
          <ac:spMkLst>
            <pc:docMk/>
            <pc:sldMk cId="4119948464" sldId="274"/>
            <ac:spMk id="17" creationId="{56533AD9-92D8-8C32-28B3-5D7B5028645A}"/>
          </ac:spMkLst>
        </pc:spChg>
        <pc:spChg chg="mod">
          <ac:chgData name="Matěj Černík" userId="745a376f6a1d9b3a" providerId="LiveId" clId="{513A150D-72DA-4850-BAB2-2977B29FF829}" dt="2022-07-20T18:26:31.236" v="1146"/>
          <ac:spMkLst>
            <pc:docMk/>
            <pc:sldMk cId="4119948464" sldId="274"/>
            <ac:spMk id="41" creationId="{7BCE6C1B-5E97-CB48-36D7-3DAD0B064950}"/>
          </ac:spMkLst>
        </pc:spChg>
        <pc:spChg chg="mod">
          <ac:chgData name="Matěj Černík" userId="745a376f6a1d9b3a" providerId="LiveId" clId="{513A150D-72DA-4850-BAB2-2977B29FF829}" dt="2022-07-20T18:26:31.236" v="1146"/>
          <ac:spMkLst>
            <pc:docMk/>
            <pc:sldMk cId="4119948464" sldId="274"/>
            <ac:spMk id="42" creationId="{D7E5F0F1-ED14-82DA-CF8C-BE2B3A209054}"/>
          </ac:spMkLst>
        </pc:spChg>
        <pc:spChg chg="mod">
          <ac:chgData name="Matěj Černík" userId="745a376f6a1d9b3a" providerId="LiveId" clId="{513A150D-72DA-4850-BAB2-2977B29FF829}" dt="2022-07-20T18:26:31.236" v="1146"/>
          <ac:spMkLst>
            <pc:docMk/>
            <pc:sldMk cId="4119948464" sldId="274"/>
            <ac:spMk id="43" creationId="{E28D5CD3-60CA-F385-BBD3-6E5E5DEC87B7}"/>
          </ac:spMkLst>
        </pc:spChg>
        <pc:spChg chg="mod">
          <ac:chgData name="Matěj Černík" userId="745a376f6a1d9b3a" providerId="LiveId" clId="{513A150D-72DA-4850-BAB2-2977B29FF829}" dt="2022-07-20T18:26:31.236" v="1146"/>
          <ac:spMkLst>
            <pc:docMk/>
            <pc:sldMk cId="4119948464" sldId="274"/>
            <ac:spMk id="44" creationId="{28F77F8F-7F30-6F35-4002-49B962C0D80F}"/>
          </ac:spMkLst>
        </pc:spChg>
        <pc:spChg chg="mod">
          <ac:chgData name="Matěj Černík" userId="745a376f6a1d9b3a" providerId="LiveId" clId="{513A150D-72DA-4850-BAB2-2977B29FF829}" dt="2022-07-20T18:26:31.236" v="1146"/>
          <ac:spMkLst>
            <pc:docMk/>
            <pc:sldMk cId="4119948464" sldId="274"/>
            <ac:spMk id="45" creationId="{7AA986AF-CA5A-10F7-B76B-8FC8FDFA0EBD}"/>
          </ac:spMkLst>
        </pc:spChg>
        <pc:spChg chg="mod">
          <ac:chgData name="Matěj Černík" userId="745a376f6a1d9b3a" providerId="LiveId" clId="{513A150D-72DA-4850-BAB2-2977B29FF829}" dt="2022-07-20T18:26:31.236" v="1146"/>
          <ac:spMkLst>
            <pc:docMk/>
            <pc:sldMk cId="4119948464" sldId="274"/>
            <ac:spMk id="46" creationId="{A09E5ED5-9FE8-F0CC-E627-D89DC7C7B201}"/>
          </ac:spMkLst>
        </pc:spChg>
        <pc:spChg chg="mod">
          <ac:chgData name="Matěj Černík" userId="745a376f6a1d9b3a" providerId="LiveId" clId="{513A150D-72DA-4850-BAB2-2977B29FF829}" dt="2022-07-20T18:26:44.394" v="1151" actId="165"/>
          <ac:spMkLst>
            <pc:docMk/>
            <pc:sldMk cId="4119948464" sldId="274"/>
            <ac:spMk id="55" creationId="{6E51B555-B617-FA90-56D7-D9E8CFBCD9DD}"/>
          </ac:spMkLst>
        </pc:spChg>
        <pc:spChg chg="mod">
          <ac:chgData name="Matěj Černík" userId="745a376f6a1d9b3a" providerId="LiveId" clId="{513A150D-72DA-4850-BAB2-2977B29FF829}" dt="2022-07-20T18:26:44.394" v="1151" actId="165"/>
          <ac:spMkLst>
            <pc:docMk/>
            <pc:sldMk cId="4119948464" sldId="274"/>
            <ac:spMk id="56" creationId="{5D7BFB31-CF48-DD3C-77F8-94497879D214}"/>
          </ac:spMkLst>
        </pc:spChg>
        <pc:spChg chg="mod">
          <ac:chgData name="Matěj Černík" userId="745a376f6a1d9b3a" providerId="LiveId" clId="{513A150D-72DA-4850-BAB2-2977B29FF829}" dt="2022-07-20T18:26:44.394" v="1151" actId="165"/>
          <ac:spMkLst>
            <pc:docMk/>
            <pc:sldMk cId="4119948464" sldId="274"/>
            <ac:spMk id="57" creationId="{63E9CA81-D96C-ADD2-2F9B-C14C757189C5}"/>
          </ac:spMkLst>
        </pc:spChg>
        <pc:spChg chg="mod">
          <ac:chgData name="Matěj Černík" userId="745a376f6a1d9b3a" providerId="LiveId" clId="{513A150D-72DA-4850-BAB2-2977B29FF829}" dt="2022-07-20T18:26:44.394" v="1151" actId="165"/>
          <ac:spMkLst>
            <pc:docMk/>
            <pc:sldMk cId="4119948464" sldId="274"/>
            <ac:spMk id="58" creationId="{EA8F77E5-8934-869D-DC1E-18E7A848394F}"/>
          </ac:spMkLst>
        </pc:spChg>
        <pc:spChg chg="mod">
          <ac:chgData name="Matěj Černík" userId="745a376f6a1d9b3a" providerId="LiveId" clId="{513A150D-72DA-4850-BAB2-2977B29FF829}" dt="2022-07-20T18:26:44.394" v="1151" actId="165"/>
          <ac:spMkLst>
            <pc:docMk/>
            <pc:sldMk cId="4119948464" sldId="274"/>
            <ac:spMk id="59" creationId="{E7B029E2-9C85-9799-8110-BDF7708D8488}"/>
          </ac:spMkLst>
        </pc:spChg>
        <pc:spChg chg="mod">
          <ac:chgData name="Matěj Černík" userId="745a376f6a1d9b3a" providerId="LiveId" clId="{513A150D-72DA-4850-BAB2-2977B29FF829}" dt="2022-07-20T18:26:44.394" v="1151" actId="165"/>
          <ac:spMkLst>
            <pc:docMk/>
            <pc:sldMk cId="4119948464" sldId="274"/>
            <ac:spMk id="60" creationId="{198E36A4-1D5F-8C8E-9607-7EF52DBB3AB6}"/>
          </ac:spMkLst>
        </pc:spChg>
        <pc:grpChg chg="add del mod">
          <ac:chgData name="Matěj Černík" userId="745a376f6a1d9b3a" providerId="LiveId" clId="{513A150D-72DA-4850-BAB2-2977B29FF829}" dt="2022-07-20T18:24:30.098" v="1028" actId="165"/>
          <ac:grpSpMkLst>
            <pc:docMk/>
            <pc:sldMk cId="4119948464" sldId="274"/>
            <ac:grpSpMk id="2" creationId="{BDBC2EEE-9CCB-EA86-720B-50F791CFB837}"/>
          </ac:grpSpMkLst>
        </pc:grpChg>
        <pc:grpChg chg="mod">
          <ac:chgData name="Matěj Černík" userId="745a376f6a1d9b3a" providerId="LiveId" clId="{513A150D-72DA-4850-BAB2-2977B29FF829}" dt="2022-07-20T18:24:30.098" v="1028" actId="165"/>
          <ac:grpSpMkLst>
            <pc:docMk/>
            <pc:sldMk cId="4119948464" sldId="274"/>
            <ac:grpSpMk id="8" creationId="{3796DCB1-D3BC-19A3-B73A-3811D2ED7657}"/>
          </ac:grpSpMkLst>
        </pc:grpChg>
        <pc:grpChg chg="mod">
          <ac:chgData name="Matěj Černík" userId="745a376f6a1d9b3a" providerId="LiveId" clId="{513A150D-72DA-4850-BAB2-2977B29FF829}" dt="2022-07-20T18:24:30.098" v="1028" actId="165"/>
          <ac:grpSpMkLst>
            <pc:docMk/>
            <pc:sldMk cId="4119948464" sldId="274"/>
            <ac:grpSpMk id="18" creationId="{89A7BAC0-A182-3801-2689-BE185D137086}"/>
          </ac:grpSpMkLst>
        </pc:grpChg>
        <pc:grpChg chg="del mod topLvl">
          <ac:chgData name="Matěj Černík" userId="745a376f6a1d9b3a" providerId="LiveId" clId="{513A150D-72DA-4850-BAB2-2977B29FF829}" dt="2022-07-20T18:26:33.573" v="1148" actId="478"/>
          <ac:grpSpMkLst>
            <pc:docMk/>
            <pc:sldMk cId="4119948464" sldId="274"/>
            <ac:grpSpMk id="19" creationId="{470ED87B-3EE2-BEB0-DDFB-6712018DCF78}"/>
          </ac:grpSpMkLst>
        </pc:grpChg>
        <pc:grpChg chg="add del mod">
          <ac:chgData name="Matěj Černík" userId="745a376f6a1d9b3a" providerId="LiveId" clId="{513A150D-72DA-4850-BAB2-2977B29FF829}" dt="2022-07-20T18:26:32.207" v="1147"/>
          <ac:grpSpMkLst>
            <pc:docMk/>
            <pc:sldMk cId="4119948464" sldId="274"/>
            <ac:grpSpMk id="25" creationId="{E8A7F48A-3584-AD12-68E9-E3374F618820}"/>
          </ac:grpSpMkLst>
        </pc:grpChg>
        <pc:grpChg chg="mod">
          <ac:chgData name="Matěj Černík" userId="745a376f6a1d9b3a" providerId="LiveId" clId="{513A150D-72DA-4850-BAB2-2977B29FF829}" dt="2022-07-20T18:26:31.236" v="1146"/>
          <ac:grpSpMkLst>
            <pc:docMk/>
            <pc:sldMk cId="4119948464" sldId="274"/>
            <ac:grpSpMk id="28" creationId="{02CE879C-4E20-04BB-D849-0CE06B8AD0A6}"/>
          </ac:grpSpMkLst>
        </pc:grpChg>
        <pc:grpChg chg="mod">
          <ac:chgData name="Matěj Černík" userId="745a376f6a1d9b3a" providerId="LiveId" clId="{513A150D-72DA-4850-BAB2-2977B29FF829}" dt="2022-07-20T18:26:31.236" v="1146"/>
          <ac:grpSpMkLst>
            <pc:docMk/>
            <pc:sldMk cId="4119948464" sldId="274"/>
            <ac:grpSpMk id="30" creationId="{1F93C9C7-D311-971A-C298-80AE80BE98F1}"/>
          </ac:grpSpMkLst>
        </pc:grpChg>
        <pc:grpChg chg="mod">
          <ac:chgData name="Matěj Černík" userId="745a376f6a1d9b3a" providerId="LiveId" clId="{513A150D-72DA-4850-BAB2-2977B29FF829}" dt="2022-07-20T18:26:31.236" v="1146"/>
          <ac:grpSpMkLst>
            <pc:docMk/>
            <pc:sldMk cId="4119948464" sldId="274"/>
            <ac:grpSpMk id="39" creationId="{D2952538-4B68-8137-FB3D-4CA6D7B722B6}"/>
          </ac:grpSpMkLst>
        </pc:grpChg>
        <pc:grpChg chg="mod">
          <ac:chgData name="Matěj Černík" userId="745a376f6a1d9b3a" providerId="LiveId" clId="{513A150D-72DA-4850-BAB2-2977B29FF829}" dt="2022-07-20T18:26:31.236" v="1146"/>
          <ac:grpSpMkLst>
            <pc:docMk/>
            <pc:sldMk cId="4119948464" sldId="274"/>
            <ac:grpSpMk id="40" creationId="{097B295E-4418-5BA3-7A08-44542D32F07C}"/>
          </ac:grpSpMkLst>
        </pc:grpChg>
        <pc:grpChg chg="add del mod">
          <ac:chgData name="Matěj Černík" userId="745a376f6a1d9b3a" providerId="LiveId" clId="{513A150D-72DA-4850-BAB2-2977B29FF829}" dt="2022-07-20T18:26:38.585" v="1150" actId="165"/>
          <ac:grpSpMkLst>
            <pc:docMk/>
            <pc:sldMk cId="4119948464" sldId="274"/>
            <ac:grpSpMk id="47" creationId="{1C9F7BE9-1C97-ACC1-18C2-66EEBCDDC4BA}"/>
          </ac:grpSpMkLst>
        </pc:grpChg>
        <pc:grpChg chg="del mod topLvl">
          <ac:chgData name="Matěj Černík" userId="745a376f6a1d9b3a" providerId="LiveId" clId="{513A150D-72DA-4850-BAB2-2977B29FF829}" dt="2022-07-20T18:26:44.394" v="1151" actId="165"/>
          <ac:grpSpMkLst>
            <pc:docMk/>
            <pc:sldMk cId="4119948464" sldId="274"/>
            <ac:grpSpMk id="49" creationId="{8A53868C-CD9F-301B-8E75-C75FF246DD32}"/>
          </ac:grpSpMkLst>
        </pc:grpChg>
        <pc:grpChg chg="mod topLvl">
          <ac:chgData name="Matěj Černík" userId="745a376f6a1d9b3a" providerId="LiveId" clId="{513A150D-72DA-4850-BAB2-2977B29FF829}" dt="2022-07-20T18:26:44.394" v="1151" actId="165"/>
          <ac:grpSpMkLst>
            <pc:docMk/>
            <pc:sldMk cId="4119948464" sldId="274"/>
            <ac:grpSpMk id="50" creationId="{027CD328-C24D-0D0C-7295-E2FE45AF4317}"/>
          </ac:grpSpMkLst>
        </pc:grpChg>
        <pc:grpChg chg="mod">
          <ac:chgData name="Matěj Černík" userId="745a376f6a1d9b3a" providerId="LiveId" clId="{513A150D-72DA-4850-BAB2-2977B29FF829}" dt="2022-07-20T18:26:44.394" v="1151" actId="165"/>
          <ac:grpSpMkLst>
            <pc:docMk/>
            <pc:sldMk cId="4119948464" sldId="274"/>
            <ac:grpSpMk id="53" creationId="{CE387031-7CAA-F37E-CCB3-81E2AC15D3C9}"/>
          </ac:grpSpMkLst>
        </pc:grpChg>
        <pc:grpChg chg="mod">
          <ac:chgData name="Matěj Černík" userId="745a376f6a1d9b3a" providerId="LiveId" clId="{513A150D-72DA-4850-BAB2-2977B29FF829}" dt="2022-07-20T18:26:44.394" v="1151" actId="165"/>
          <ac:grpSpMkLst>
            <pc:docMk/>
            <pc:sldMk cId="4119948464" sldId="274"/>
            <ac:grpSpMk id="54" creationId="{ADB32049-946F-68B1-6E08-18E0063D6421}"/>
          </ac:grpSpMkLst>
        </pc:grpChg>
        <pc:picChg chg="del">
          <ac:chgData name="Matěj Černík" userId="745a376f6a1d9b3a" providerId="LiveId" clId="{513A150D-72DA-4850-BAB2-2977B29FF829}" dt="2022-07-20T18:21:08.686" v="978" actId="478"/>
          <ac:picMkLst>
            <pc:docMk/>
            <pc:sldMk cId="4119948464" sldId="274"/>
            <ac:picMk id="21" creationId="{C53BE097-8B02-251B-0765-A8BA822C36A6}"/>
          </ac:picMkLst>
        </pc:picChg>
        <pc:picChg chg="mod">
          <ac:chgData name="Matěj Černík" userId="745a376f6a1d9b3a" providerId="LiveId" clId="{513A150D-72DA-4850-BAB2-2977B29FF829}" dt="2022-07-20T18:26:31.236" v="1146"/>
          <ac:picMkLst>
            <pc:docMk/>
            <pc:sldMk cId="4119948464" sldId="274"/>
            <ac:picMk id="26" creationId="{8CCF452C-89B3-5D6D-726F-05AAB8A85E2B}"/>
          </ac:picMkLst>
        </pc:picChg>
        <pc:picChg chg="del mod topLvl">
          <ac:chgData name="Matěj Černík" userId="745a376f6a1d9b3a" providerId="LiveId" clId="{513A150D-72DA-4850-BAB2-2977B29FF829}" dt="2022-07-20T18:26:33.573" v="1148" actId="478"/>
          <ac:picMkLst>
            <pc:docMk/>
            <pc:sldMk cId="4119948464" sldId="274"/>
            <ac:picMk id="27" creationId="{05C76853-C655-406F-B69F-AD562DCE513B}"/>
          </ac:picMkLst>
        </pc:picChg>
        <pc:picChg chg="del mod topLvl">
          <ac:chgData name="Matěj Černík" userId="745a376f6a1d9b3a" providerId="LiveId" clId="{513A150D-72DA-4850-BAB2-2977B29FF829}" dt="2022-07-20T18:26:33.573" v="1148" actId="478"/>
          <ac:picMkLst>
            <pc:docMk/>
            <pc:sldMk cId="4119948464" sldId="274"/>
            <ac:picMk id="29" creationId="{BD88275B-3EFA-40A0-5A7D-ADC079BE9F86}"/>
          </ac:picMkLst>
        </pc:picChg>
        <pc:picChg chg="del">
          <ac:chgData name="Matěj Černík" userId="745a376f6a1d9b3a" providerId="LiveId" clId="{513A150D-72DA-4850-BAB2-2977B29FF829}" dt="2022-07-20T18:21:10.077" v="980" actId="478"/>
          <ac:picMkLst>
            <pc:docMk/>
            <pc:sldMk cId="4119948464" sldId="274"/>
            <ac:picMk id="31" creationId="{F64E51F3-D830-173E-0F08-DB41406FF2F2}"/>
          </ac:picMkLst>
        </pc:picChg>
        <pc:picChg chg="mod">
          <ac:chgData name="Matěj Černík" userId="745a376f6a1d9b3a" providerId="LiveId" clId="{513A150D-72DA-4850-BAB2-2977B29FF829}" dt="2022-07-20T18:26:31.236" v="1146"/>
          <ac:picMkLst>
            <pc:docMk/>
            <pc:sldMk cId="4119948464" sldId="274"/>
            <ac:picMk id="32" creationId="{62B23DD3-800E-FA7A-7FD0-B8D8E4F72F84}"/>
          </ac:picMkLst>
        </pc:picChg>
        <pc:picChg chg="mod">
          <ac:chgData name="Matěj Černík" userId="745a376f6a1d9b3a" providerId="LiveId" clId="{513A150D-72DA-4850-BAB2-2977B29FF829}" dt="2022-07-20T18:26:31.236" v="1146"/>
          <ac:picMkLst>
            <pc:docMk/>
            <pc:sldMk cId="4119948464" sldId="274"/>
            <ac:picMk id="33" creationId="{18B3C2AC-5498-105E-EFBA-500710AAAD8E}"/>
          </ac:picMkLst>
        </pc:picChg>
        <pc:picChg chg="del">
          <ac:chgData name="Matěj Černík" userId="745a376f6a1d9b3a" providerId="LiveId" clId="{513A150D-72DA-4850-BAB2-2977B29FF829}" dt="2022-07-20T18:21:10.679" v="981" actId="478"/>
          <ac:picMkLst>
            <pc:docMk/>
            <pc:sldMk cId="4119948464" sldId="274"/>
            <ac:picMk id="34" creationId="{AD0A5429-01A6-6321-86C9-70D33E4819CF}"/>
          </ac:picMkLst>
        </pc:picChg>
        <pc:picChg chg="del">
          <ac:chgData name="Matěj Černík" userId="745a376f6a1d9b3a" providerId="LiveId" clId="{513A150D-72DA-4850-BAB2-2977B29FF829}" dt="2022-07-20T18:21:10.996" v="982" actId="478"/>
          <ac:picMkLst>
            <pc:docMk/>
            <pc:sldMk cId="4119948464" sldId="274"/>
            <ac:picMk id="35" creationId="{775A86CC-1CAF-5125-5526-889C5C0F655F}"/>
          </ac:picMkLst>
        </pc:picChg>
        <pc:picChg chg="del">
          <ac:chgData name="Matěj Černík" userId="745a376f6a1d9b3a" providerId="LiveId" clId="{513A150D-72DA-4850-BAB2-2977B29FF829}" dt="2022-07-20T18:21:11.310" v="983" actId="478"/>
          <ac:picMkLst>
            <pc:docMk/>
            <pc:sldMk cId="4119948464" sldId="274"/>
            <ac:picMk id="36" creationId="{EF052302-6823-76CC-EAFA-298C97A0CDAB}"/>
          </ac:picMkLst>
        </pc:picChg>
        <pc:picChg chg="del">
          <ac:chgData name="Matěj Černík" userId="745a376f6a1d9b3a" providerId="LiveId" clId="{513A150D-72DA-4850-BAB2-2977B29FF829}" dt="2022-07-20T18:21:11.916" v="985" actId="478"/>
          <ac:picMkLst>
            <pc:docMk/>
            <pc:sldMk cId="4119948464" sldId="274"/>
            <ac:picMk id="37" creationId="{53818F4C-2DF0-5B09-5E4C-FAF44B051A8A}"/>
          </ac:picMkLst>
        </pc:picChg>
        <pc:picChg chg="del">
          <ac:chgData name="Matěj Černík" userId="745a376f6a1d9b3a" providerId="LiveId" clId="{513A150D-72DA-4850-BAB2-2977B29FF829}" dt="2022-07-20T18:21:11.629" v="984" actId="478"/>
          <ac:picMkLst>
            <pc:docMk/>
            <pc:sldMk cId="4119948464" sldId="274"/>
            <ac:picMk id="38" creationId="{19E3C44B-2FE8-200D-3EFB-D15455E0C644}"/>
          </ac:picMkLst>
        </pc:picChg>
        <pc:picChg chg="mod topLvl">
          <ac:chgData name="Matěj Černík" userId="745a376f6a1d9b3a" providerId="LiveId" clId="{513A150D-72DA-4850-BAB2-2977B29FF829}" dt="2022-07-20T18:26:38.585" v="1150" actId="165"/>
          <ac:picMkLst>
            <pc:docMk/>
            <pc:sldMk cId="4119948464" sldId="274"/>
            <ac:picMk id="48" creationId="{B472BEDA-93CC-CEA7-9070-FDCF2091FA7B}"/>
          </ac:picMkLst>
        </pc:picChg>
        <pc:picChg chg="del mod topLvl">
          <ac:chgData name="Matěj Černík" userId="745a376f6a1d9b3a" providerId="LiveId" clId="{513A150D-72DA-4850-BAB2-2977B29FF829}" dt="2022-07-20T18:26:46.222" v="1152" actId="478"/>
          <ac:picMkLst>
            <pc:docMk/>
            <pc:sldMk cId="4119948464" sldId="274"/>
            <ac:picMk id="51" creationId="{FF0CE003-9123-C3B8-0692-2722CEE7D4E3}"/>
          </ac:picMkLst>
        </pc:picChg>
        <pc:picChg chg="mod topLvl">
          <ac:chgData name="Matěj Černík" userId="745a376f6a1d9b3a" providerId="LiveId" clId="{513A150D-72DA-4850-BAB2-2977B29FF829}" dt="2022-07-20T18:26:44.394" v="1151" actId="165"/>
          <ac:picMkLst>
            <pc:docMk/>
            <pc:sldMk cId="4119948464" sldId="274"/>
            <ac:picMk id="52" creationId="{EC96AA07-BD39-759B-B49A-40079049FDB0}"/>
          </ac:picMkLst>
        </pc:picChg>
        <pc:cxnChg chg="del">
          <ac:chgData name="Matěj Černík" userId="745a376f6a1d9b3a" providerId="LiveId" clId="{513A150D-72DA-4850-BAB2-2977B29FF829}" dt="2022-07-20T18:21:09.605" v="979" actId="478"/>
          <ac:cxnSpMkLst>
            <pc:docMk/>
            <pc:sldMk cId="4119948464" sldId="274"/>
            <ac:cxnSpMk id="23" creationId="{3BD17B08-CBB4-DDD9-9CE7-1A5A08EE0DD4}"/>
          </ac:cxnSpMkLst>
        </pc:cxnChg>
      </pc:sldChg>
      <pc:sldChg chg="addSp delSp modSp add mod">
        <pc:chgData name="Matěj Černík" userId="745a376f6a1d9b3a" providerId="LiveId" clId="{513A150D-72DA-4850-BAB2-2977B29FF829}" dt="2022-07-22T13:57:28.677" v="1697"/>
        <pc:sldMkLst>
          <pc:docMk/>
          <pc:sldMk cId="834141255" sldId="275"/>
        </pc:sldMkLst>
        <pc:spChg chg="add del mod">
          <ac:chgData name="Matěj Černík" userId="745a376f6a1d9b3a" providerId="LiveId" clId="{513A150D-72DA-4850-BAB2-2977B29FF829}" dt="2022-07-20T18:25:27.548" v="1075"/>
          <ac:spMkLst>
            <pc:docMk/>
            <pc:sldMk cId="834141255" sldId="275"/>
            <ac:spMk id="2" creationId="{2E4514EE-3D0E-AE9D-6C0E-F84D5CE628D4}"/>
          </ac:spMkLst>
        </pc:spChg>
        <pc:spChg chg="mod">
          <ac:chgData name="Matěj Černík" userId="745a376f6a1d9b3a" providerId="LiveId" clId="{513A150D-72DA-4850-BAB2-2977B29FF829}" dt="2022-07-22T13:57:28.677" v="1697"/>
          <ac:spMkLst>
            <pc:docMk/>
            <pc:sldMk cId="834141255" sldId="275"/>
            <ac:spMk id="3" creationId="{02396AC5-3F82-9E2E-99A9-C2B6392909A8}"/>
          </ac:spMkLst>
        </pc:spChg>
        <pc:spChg chg="add del mod">
          <ac:chgData name="Matěj Černík" userId="745a376f6a1d9b3a" providerId="LiveId" clId="{513A150D-72DA-4850-BAB2-2977B29FF829}" dt="2022-07-20T18:25:43.996" v="1081" actId="478"/>
          <ac:spMkLst>
            <pc:docMk/>
            <pc:sldMk cId="834141255" sldId="275"/>
            <ac:spMk id="4" creationId="{BBE26E6C-A5C4-B05C-A839-63F7820A9FE5}"/>
          </ac:spMkLst>
        </pc:spChg>
        <pc:spChg chg="add del mod">
          <ac:chgData name="Matěj Černík" userId="745a376f6a1d9b3a" providerId="LiveId" clId="{513A150D-72DA-4850-BAB2-2977B29FF829}" dt="2022-07-20T18:25:45.724" v="1082"/>
          <ac:spMkLst>
            <pc:docMk/>
            <pc:sldMk cId="834141255" sldId="275"/>
            <ac:spMk id="5" creationId="{71D7E282-F0D3-E1CD-8C4E-D2C128842F2C}"/>
          </ac:spMkLst>
        </pc:spChg>
        <pc:spChg chg="add del mod">
          <ac:chgData name="Matěj Černík" userId="745a376f6a1d9b3a" providerId="LiveId" clId="{513A150D-72DA-4850-BAB2-2977B29FF829}" dt="2022-07-20T18:25:53.796" v="1084" actId="478"/>
          <ac:spMkLst>
            <pc:docMk/>
            <pc:sldMk cId="834141255" sldId="275"/>
            <ac:spMk id="6" creationId="{751A7FE2-E6AE-E428-C50A-3329C7F5915B}"/>
          </ac:spMkLst>
        </pc:spChg>
        <pc:spChg chg="mod">
          <ac:chgData name="Matěj Černík" userId="745a376f6a1d9b3a" providerId="LiveId" clId="{513A150D-72DA-4850-BAB2-2977B29FF829}" dt="2022-07-20T18:24:34.740" v="1029"/>
          <ac:spMkLst>
            <pc:docMk/>
            <pc:sldMk cId="834141255" sldId="275"/>
            <ac:spMk id="26" creationId="{58FE48E9-6FFF-EA14-1842-6B8743605B7D}"/>
          </ac:spMkLst>
        </pc:spChg>
        <pc:spChg chg="mod">
          <ac:chgData name="Matěj Černík" userId="745a376f6a1d9b3a" providerId="LiveId" clId="{513A150D-72DA-4850-BAB2-2977B29FF829}" dt="2022-07-20T18:24:34.740" v="1029"/>
          <ac:spMkLst>
            <pc:docMk/>
            <pc:sldMk cId="834141255" sldId="275"/>
            <ac:spMk id="28" creationId="{7BD1AA94-C5E5-930B-AE62-AB6A679385FD}"/>
          </ac:spMkLst>
        </pc:spChg>
        <pc:spChg chg="mod">
          <ac:chgData name="Matěj Černík" userId="745a376f6a1d9b3a" providerId="LiveId" clId="{513A150D-72DA-4850-BAB2-2977B29FF829}" dt="2022-07-20T18:24:34.740" v="1029"/>
          <ac:spMkLst>
            <pc:docMk/>
            <pc:sldMk cId="834141255" sldId="275"/>
            <ac:spMk id="30" creationId="{6507D7F3-F0D1-0B35-AB44-D90694A73A3A}"/>
          </ac:spMkLst>
        </pc:spChg>
        <pc:spChg chg="mod">
          <ac:chgData name="Matěj Černík" userId="745a376f6a1d9b3a" providerId="LiveId" clId="{513A150D-72DA-4850-BAB2-2977B29FF829}" dt="2022-07-20T18:24:34.740" v="1029"/>
          <ac:spMkLst>
            <pc:docMk/>
            <pc:sldMk cId="834141255" sldId="275"/>
            <ac:spMk id="32" creationId="{EA2DEEDD-910B-1F79-D737-1EE6B1F6628A}"/>
          </ac:spMkLst>
        </pc:spChg>
        <pc:spChg chg="mod">
          <ac:chgData name="Matěj Černík" userId="745a376f6a1d9b3a" providerId="LiveId" clId="{513A150D-72DA-4850-BAB2-2977B29FF829}" dt="2022-07-20T18:24:34.740" v="1029"/>
          <ac:spMkLst>
            <pc:docMk/>
            <pc:sldMk cId="834141255" sldId="275"/>
            <ac:spMk id="33" creationId="{9F223326-2DAF-A92D-07E4-6612A162ED48}"/>
          </ac:spMkLst>
        </pc:spChg>
        <pc:spChg chg="mod">
          <ac:chgData name="Matěj Černík" userId="745a376f6a1d9b3a" providerId="LiveId" clId="{513A150D-72DA-4850-BAB2-2977B29FF829}" dt="2022-07-20T18:24:34.740" v="1029"/>
          <ac:spMkLst>
            <pc:docMk/>
            <pc:sldMk cId="834141255" sldId="275"/>
            <ac:spMk id="39" creationId="{94CEADD1-1178-E88B-7B91-900B7D5089ED}"/>
          </ac:spMkLst>
        </pc:spChg>
        <pc:spChg chg="mod">
          <ac:chgData name="Matěj Černík" userId="745a376f6a1d9b3a" providerId="LiveId" clId="{513A150D-72DA-4850-BAB2-2977B29FF829}" dt="2022-07-20T18:24:38.524" v="1032"/>
          <ac:spMkLst>
            <pc:docMk/>
            <pc:sldMk cId="834141255" sldId="275"/>
            <ac:spMk id="45" creationId="{40FCDEF3-7EBF-168E-719B-5294C08558A4}"/>
          </ac:spMkLst>
        </pc:spChg>
        <pc:spChg chg="mod">
          <ac:chgData name="Matěj Černík" userId="745a376f6a1d9b3a" providerId="LiveId" clId="{513A150D-72DA-4850-BAB2-2977B29FF829}" dt="2022-07-20T18:24:38.524" v="1032"/>
          <ac:spMkLst>
            <pc:docMk/>
            <pc:sldMk cId="834141255" sldId="275"/>
            <ac:spMk id="46" creationId="{928CC2E8-ED4F-FE82-8776-F0BEA5351037}"/>
          </ac:spMkLst>
        </pc:spChg>
        <pc:spChg chg="mod">
          <ac:chgData name="Matěj Černík" userId="745a376f6a1d9b3a" providerId="LiveId" clId="{513A150D-72DA-4850-BAB2-2977B29FF829}" dt="2022-07-20T18:24:38.524" v="1032"/>
          <ac:spMkLst>
            <pc:docMk/>
            <pc:sldMk cId="834141255" sldId="275"/>
            <ac:spMk id="47" creationId="{468B62B1-C208-539F-F37A-6E510A8453B9}"/>
          </ac:spMkLst>
        </pc:spChg>
        <pc:spChg chg="mod">
          <ac:chgData name="Matěj Černík" userId="745a376f6a1d9b3a" providerId="LiveId" clId="{513A150D-72DA-4850-BAB2-2977B29FF829}" dt="2022-07-20T18:24:38.524" v="1032"/>
          <ac:spMkLst>
            <pc:docMk/>
            <pc:sldMk cId="834141255" sldId="275"/>
            <ac:spMk id="48" creationId="{942EFA11-CE87-13B3-877F-AFFE846BE323}"/>
          </ac:spMkLst>
        </pc:spChg>
        <pc:spChg chg="mod">
          <ac:chgData name="Matěj Černík" userId="745a376f6a1d9b3a" providerId="LiveId" clId="{513A150D-72DA-4850-BAB2-2977B29FF829}" dt="2022-07-20T18:24:38.524" v="1032"/>
          <ac:spMkLst>
            <pc:docMk/>
            <pc:sldMk cId="834141255" sldId="275"/>
            <ac:spMk id="49" creationId="{5708E7D1-7C01-C9B1-427B-0A4EE7CB0AF9}"/>
          </ac:spMkLst>
        </pc:spChg>
        <pc:spChg chg="mod">
          <ac:chgData name="Matěj Černík" userId="745a376f6a1d9b3a" providerId="LiveId" clId="{513A150D-72DA-4850-BAB2-2977B29FF829}" dt="2022-07-20T18:24:38.524" v="1032"/>
          <ac:spMkLst>
            <pc:docMk/>
            <pc:sldMk cId="834141255" sldId="275"/>
            <ac:spMk id="50" creationId="{69305996-CA21-8CC3-4564-5699901EA757}"/>
          </ac:spMkLst>
        </pc:spChg>
        <pc:spChg chg="mod">
          <ac:chgData name="Matěj Černík" userId="745a376f6a1d9b3a" providerId="LiveId" clId="{513A150D-72DA-4850-BAB2-2977B29FF829}" dt="2022-07-20T18:25:20.027" v="1071"/>
          <ac:spMkLst>
            <pc:docMk/>
            <pc:sldMk cId="834141255" sldId="275"/>
            <ac:spMk id="60" creationId="{7A26886D-EF29-2197-6B6D-967FF48474FD}"/>
          </ac:spMkLst>
        </pc:spChg>
        <pc:spChg chg="mod">
          <ac:chgData name="Matěj Černík" userId="745a376f6a1d9b3a" providerId="LiveId" clId="{513A150D-72DA-4850-BAB2-2977B29FF829}" dt="2022-07-20T18:25:20.027" v="1071"/>
          <ac:spMkLst>
            <pc:docMk/>
            <pc:sldMk cId="834141255" sldId="275"/>
            <ac:spMk id="61" creationId="{15F6ACB2-F585-4932-C99B-13F3D61A42A6}"/>
          </ac:spMkLst>
        </pc:spChg>
        <pc:spChg chg="mod">
          <ac:chgData name="Matěj Černík" userId="745a376f6a1d9b3a" providerId="LiveId" clId="{513A150D-72DA-4850-BAB2-2977B29FF829}" dt="2022-07-20T18:25:20.027" v="1071"/>
          <ac:spMkLst>
            <pc:docMk/>
            <pc:sldMk cId="834141255" sldId="275"/>
            <ac:spMk id="62" creationId="{EE0A93D0-DD8C-F2A3-A310-A9BA2038B9AA}"/>
          </ac:spMkLst>
        </pc:spChg>
        <pc:spChg chg="mod">
          <ac:chgData name="Matěj Černík" userId="745a376f6a1d9b3a" providerId="LiveId" clId="{513A150D-72DA-4850-BAB2-2977B29FF829}" dt="2022-07-20T18:25:20.027" v="1071"/>
          <ac:spMkLst>
            <pc:docMk/>
            <pc:sldMk cId="834141255" sldId="275"/>
            <ac:spMk id="63" creationId="{4C478358-5239-E9B5-6298-EAA5B531C5F0}"/>
          </ac:spMkLst>
        </pc:spChg>
        <pc:spChg chg="mod">
          <ac:chgData name="Matěj Černík" userId="745a376f6a1d9b3a" providerId="LiveId" clId="{513A150D-72DA-4850-BAB2-2977B29FF829}" dt="2022-07-20T18:25:20.027" v="1071"/>
          <ac:spMkLst>
            <pc:docMk/>
            <pc:sldMk cId="834141255" sldId="275"/>
            <ac:spMk id="64" creationId="{AA746244-CD46-753C-863B-B3D7325D59E6}"/>
          </ac:spMkLst>
        </pc:spChg>
        <pc:spChg chg="mod">
          <ac:chgData name="Matěj Černík" userId="745a376f6a1d9b3a" providerId="LiveId" clId="{513A150D-72DA-4850-BAB2-2977B29FF829}" dt="2022-07-20T18:25:20.027" v="1071"/>
          <ac:spMkLst>
            <pc:docMk/>
            <pc:sldMk cId="834141255" sldId="275"/>
            <ac:spMk id="65" creationId="{5CEA6DAF-D3BE-8ECE-7236-D57363E48C75}"/>
          </ac:spMkLst>
        </pc:spChg>
        <pc:spChg chg="mod">
          <ac:chgData name="Matěj Černík" userId="745a376f6a1d9b3a" providerId="LiveId" clId="{513A150D-72DA-4850-BAB2-2977B29FF829}" dt="2022-07-20T18:25:23.131" v="1074"/>
          <ac:spMkLst>
            <pc:docMk/>
            <pc:sldMk cId="834141255" sldId="275"/>
            <ac:spMk id="72" creationId="{18B3C794-5876-3685-B744-BC621612B3D8}"/>
          </ac:spMkLst>
        </pc:spChg>
        <pc:spChg chg="mod">
          <ac:chgData name="Matěj Černík" userId="745a376f6a1d9b3a" providerId="LiveId" clId="{513A150D-72DA-4850-BAB2-2977B29FF829}" dt="2022-07-20T18:25:23.131" v="1074"/>
          <ac:spMkLst>
            <pc:docMk/>
            <pc:sldMk cId="834141255" sldId="275"/>
            <ac:spMk id="73" creationId="{21ADA817-7B02-5AA2-1F8C-48F40F0FE18A}"/>
          </ac:spMkLst>
        </pc:spChg>
        <pc:spChg chg="mod">
          <ac:chgData name="Matěj Černík" userId="745a376f6a1d9b3a" providerId="LiveId" clId="{513A150D-72DA-4850-BAB2-2977B29FF829}" dt="2022-07-20T18:25:23.131" v="1074"/>
          <ac:spMkLst>
            <pc:docMk/>
            <pc:sldMk cId="834141255" sldId="275"/>
            <ac:spMk id="74" creationId="{F50CE327-3ABE-9B1D-1207-F7239A3AE8BE}"/>
          </ac:spMkLst>
        </pc:spChg>
        <pc:spChg chg="mod">
          <ac:chgData name="Matěj Černík" userId="745a376f6a1d9b3a" providerId="LiveId" clId="{513A150D-72DA-4850-BAB2-2977B29FF829}" dt="2022-07-20T18:25:23.131" v="1074"/>
          <ac:spMkLst>
            <pc:docMk/>
            <pc:sldMk cId="834141255" sldId="275"/>
            <ac:spMk id="75" creationId="{5ECAF3C5-775A-9730-2D8C-641099F31CC3}"/>
          </ac:spMkLst>
        </pc:spChg>
        <pc:spChg chg="mod">
          <ac:chgData name="Matěj Černík" userId="745a376f6a1d9b3a" providerId="LiveId" clId="{513A150D-72DA-4850-BAB2-2977B29FF829}" dt="2022-07-20T18:25:23.131" v="1074"/>
          <ac:spMkLst>
            <pc:docMk/>
            <pc:sldMk cId="834141255" sldId="275"/>
            <ac:spMk id="76" creationId="{E973C7F6-10BE-8F47-A672-0F3792E168BF}"/>
          </ac:spMkLst>
        </pc:spChg>
        <pc:spChg chg="mod">
          <ac:chgData name="Matěj Černík" userId="745a376f6a1d9b3a" providerId="LiveId" clId="{513A150D-72DA-4850-BAB2-2977B29FF829}" dt="2022-07-20T18:25:23.131" v="1074"/>
          <ac:spMkLst>
            <pc:docMk/>
            <pc:sldMk cId="834141255" sldId="275"/>
            <ac:spMk id="77" creationId="{36944894-EF83-4473-7468-5467DCB48EE6}"/>
          </ac:spMkLst>
        </pc:spChg>
        <pc:spChg chg="mod">
          <ac:chgData name="Matěj Černík" userId="745a376f6a1d9b3a" providerId="LiveId" clId="{513A150D-72DA-4850-BAB2-2977B29FF829}" dt="2022-07-20T18:26:09.461" v="1086"/>
          <ac:spMkLst>
            <pc:docMk/>
            <pc:sldMk cId="834141255" sldId="275"/>
            <ac:spMk id="84" creationId="{D023AA4A-4466-0DE2-D9F7-F7B819C02427}"/>
          </ac:spMkLst>
        </pc:spChg>
        <pc:spChg chg="mod">
          <ac:chgData name="Matěj Černík" userId="745a376f6a1d9b3a" providerId="LiveId" clId="{513A150D-72DA-4850-BAB2-2977B29FF829}" dt="2022-07-20T18:26:09.461" v="1086"/>
          <ac:spMkLst>
            <pc:docMk/>
            <pc:sldMk cId="834141255" sldId="275"/>
            <ac:spMk id="85" creationId="{A49F914D-A248-5425-EC84-DFAE90825038}"/>
          </ac:spMkLst>
        </pc:spChg>
        <pc:spChg chg="mod">
          <ac:chgData name="Matěj Černík" userId="745a376f6a1d9b3a" providerId="LiveId" clId="{513A150D-72DA-4850-BAB2-2977B29FF829}" dt="2022-07-20T18:26:09.461" v="1086"/>
          <ac:spMkLst>
            <pc:docMk/>
            <pc:sldMk cId="834141255" sldId="275"/>
            <ac:spMk id="86" creationId="{0A700EBE-C927-9289-6A6B-172797613EDD}"/>
          </ac:spMkLst>
        </pc:spChg>
        <pc:spChg chg="mod">
          <ac:chgData name="Matěj Černík" userId="745a376f6a1d9b3a" providerId="LiveId" clId="{513A150D-72DA-4850-BAB2-2977B29FF829}" dt="2022-07-20T18:26:09.461" v="1086"/>
          <ac:spMkLst>
            <pc:docMk/>
            <pc:sldMk cId="834141255" sldId="275"/>
            <ac:spMk id="87" creationId="{2E73103D-6E5A-BFD3-FB95-D0ADAA6CF430}"/>
          </ac:spMkLst>
        </pc:spChg>
        <pc:spChg chg="mod">
          <ac:chgData name="Matěj Černík" userId="745a376f6a1d9b3a" providerId="LiveId" clId="{513A150D-72DA-4850-BAB2-2977B29FF829}" dt="2022-07-20T18:26:09.461" v="1086"/>
          <ac:spMkLst>
            <pc:docMk/>
            <pc:sldMk cId="834141255" sldId="275"/>
            <ac:spMk id="88" creationId="{A9A50704-5B33-8788-1AA8-1A12816A3FE8}"/>
          </ac:spMkLst>
        </pc:spChg>
        <pc:spChg chg="mod">
          <ac:chgData name="Matěj Černík" userId="745a376f6a1d9b3a" providerId="LiveId" clId="{513A150D-72DA-4850-BAB2-2977B29FF829}" dt="2022-07-20T18:26:09.461" v="1086"/>
          <ac:spMkLst>
            <pc:docMk/>
            <pc:sldMk cId="834141255" sldId="275"/>
            <ac:spMk id="89" creationId="{A941525B-41A7-A2DE-E9A5-D7146CA468E9}"/>
          </ac:spMkLst>
        </pc:spChg>
        <pc:spChg chg="mod">
          <ac:chgData name="Matěj Černík" userId="745a376f6a1d9b3a" providerId="LiveId" clId="{513A150D-72DA-4850-BAB2-2977B29FF829}" dt="2022-07-20T18:27:45.595" v="1160" actId="165"/>
          <ac:spMkLst>
            <pc:docMk/>
            <pc:sldMk cId="834141255" sldId="275"/>
            <ac:spMk id="98" creationId="{973A699E-6D7B-D6E1-0CEE-4D8ED2F9BD35}"/>
          </ac:spMkLst>
        </pc:spChg>
        <pc:spChg chg="mod">
          <ac:chgData name="Matěj Černík" userId="745a376f6a1d9b3a" providerId="LiveId" clId="{513A150D-72DA-4850-BAB2-2977B29FF829}" dt="2022-07-20T18:27:45.595" v="1160" actId="165"/>
          <ac:spMkLst>
            <pc:docMk/>
            <pc:sldMk cId="834141255" sldId="275"/>
            <ac:spMk id="99" creationId="{235B3C46-0D2C-04DB-BA0D-3E2FC19AD892}"/>
          </ac:spMkLst>
        </pc:spChg>
        <pc:spChg chg="mod">
          <ac:chgData name="Matěj Černík" userId="745a376f6a1d9b3a" providerId="LiveId" clId="{513A150D-72DA-4850-BAB2-2977B29FF829}" dt="2022-07-20T18:27:45.595" v="1160" actId="165"/>
          <ac:spMkLst>
            <pc:docMk/>
            <pc:sldMk cId="834141255" sldId="275"/>
            <ac:spMk id="100" creationId="{74CD64A8-27AC-3514-3A97-8793F1949CC2}"/>
          </ac:spMkLst>
        </pc:spChg>
        <pc:spChg chg="mod">
          <ac:chgData name="Matěj Černík" userId="745a376f6a1d9b3a" providerId="LiveId" clId="{513A150D-72DA-4850-BAB2-2977B29FF829}" dt="2022-07-20T18:27:45.595" v="1160" actId="165"/>
          <ac:spMkLst>
            <pc:docMk/>
            <pc:sldMk cId="834141255" sldId="275"/>
            <ac:spMk id="101" creationId="{8BAD585D-E017-933F-9F38-ADA6B7ED36A4}"/>
          </ac:spMkLst>
        </pc:spChg>
        <pc:spChg chg="mod">
          <ac:chgData name="Matěj Černík" userId="745a376f6a1d9b3a" providerId="LiveId" clId="{513A150D-72DA-4850-BAB2-2977B29FF829}" dt="2022-07-20T18:27:45.595" v="1160" actId="165"/>
          <ac:spMkLst>
            <pc:docMk/>
            <pc:sldMk cId="834141255" sldId="275"/>
            <ac:spMk id="102" creationId="{D7FD3697-A21B-D3C4-19B4-E80D43D528D1}"/>
          </ac:spMkLst>
        </pc:spChg>
        <pc:spChg chg="mod">
          <ac:chgData name="Matěj Černík" userId="745a376f6a1d9b3a" providerId="LiveId" clId="{513A150D-72DA-4850-BAB2-2977B29FF829}" dt="2022-07-20T18:27:45.595" v="1160" actId="165"/>
          <ac:spMkLst>
            <pc:docMk/>
            <pc:sldMk cId="834141255" sldId="275"/>
            <ac:spMk id="103" creationId="{2BFF8A4F-D088-B333-6AF2-9E235D17EFFE}"/>
          </ac:spMkLst>
        </pc:spChg>
        <pc:grpChg chg="del">
          <ac:chgData name="Matěj Černík" userId="745a376f6a1d9b3a" providerId="LiveId" clId="{513A150D-72DA-4850-BAB2-2977B29FF829}" dt="2022-07-20T18:24:37.660" v="1031" actId="478"/>
          <ac:grpSpMkLst>
            <pc:docMk/>
            <pc:sldMk cId="834141255" sldId="275"/>
            <ac:grpSpMk id="19" creationId="{470ED87B-3EE2-BEB0-DDFB-6712018DCF78}"/>
          </ac:grpSpMkLst>
        </pc:grpChg>
        <pc:grpChg chg="add del mod">
          <ac:chgData name="Matěj Černík" userId="745a376f6a1d9b3a" providerId="LiveId" clId="{513A150D-72DA-4850-BAB2-2977B29FF829}" dt="2022-07-20T18:24:35.742" v="1030"/>
          <ac:grpSpMkLst>
            <pc:docMk/>
            <pc:sldMk cId="834141255" sldId="275"/>
            <ac:grpSpMk id="22" creationId="{2696AC36-72EF-5361-21B5-3FEB60EDC982}"/>
          </ac:grpSpMkLst>
        </pc:grpChg>
        <pc:grpChg chg="mod">
          <ac:chgData name="Matěj Černík" userId="745a376f6a1d9b3a" providerId="LiveId" clId="{513A150D-72DA-4850-BAB2-2977B29FF829}" dt="2022-07-20T18:24:34.740" v="1029"/>
          <ac:grpSpMkLst>
            <pc:docMk/>
            <pc:sldMk cId="834141255" sldId="275"/>
            <ac:grpSpMk id="24" creationId="{1D1F5636-679B-80C5-7577-F087432CA8A2}"/>
          </ac:grpSpMkLst>
        </pc:grpChg>
        <pc:grpChg chg="mod">
          <ac:chgData name="Matěj Černík" userId="745a376f6a1d9b3a" providerId="LiveId" clId="{513A150D-72DA-4850-BAB2-2977B29FF829}" dt="2022-07-20T18:24:34.740" v="1029"/>
          <ac:grpSpMkLst>
            <pc:docMk/>
            <pc:sldMk cId="834141255" sldId="275"/>
            <ac:grpSpMk id="25" creationId="{B87D38C3-D36C-0B7D-C821-F1C7DC62DC4A}"/>
          </ac:grpSpMkLst>
        </pc:grpChg>
        <pc:grpChg chg="add del mod">
          <ac:chgData name="Matěj Černík" userId="745a376f6a1d9b3a" providerId="LiveId" clId="{513A150D-72DA-4850-BAB2-2977B29FF829}" dt="2022-07-20T18:25:22.269" v="1073" actId="478"/>
          <ac:grpSpMkLst>
            <pc:docMk/>
            <pc:sldMk cId="834141255" sldId="275"/>
            <ac:grpSpMk id="42" creationId="{879A3E28-6DDD-29D5-A5F1-8D4BE33F0DFE}"/>
          </ac:grpSpMkLst>
        </pc:grpChg>
        <pc:grpChg chg="mod">
          <ac:chgData name="Matěj Černík" userId="745a376f6a1d9b3a" providerId="LiveId" clId="{513A150D-72DA-4850-BAB2-2977B29FF829}" dt="2022-07-20T18:24:38.524" v="1032"/>
          <ac:grpSpMkLst>
            <pc:docMk/>
            <pc:sldMk cId="834141255" sldId="275"/>
            <ac:grpSpMk id="43" creationId="{D5CECF01-82E6-ABB3-1D7A-F6D081F12FAF}"/>
          </ac:grpSpMkLst>
        </pc:grpChg>
        <pc:grpChg chg="mod">
          <ac:chgData name="Matěj Černík" userId="745a376f6a1d9b3a" providerId="LiveId" clId="{513A150D-72DA-4850-BAB2-2977B29FF829}" dt="2022-07-20T18:24:38.524" v="1032"/>
          <ac:grpSpMkLst>
            <pc:docMk/>
            <pc:sldMk cId="834141255" sldId="275"/>
            <ac:grpSpMk id="44" creationId="{9348385F-716F-17B6-E14C-22F204C0D92B}"/>
          </ac:grpSpMkLst>
        </pc:grpChg>
        <pc:grpChg chg="add del mod">
          <ac:chgData name="Matěj Černík" userId="745a376f6a1d9b3a" providerId="LiveId" clId="{513A150D-72DA-4850-BAB2-2977B29FF829}" dt="2022-07-20T18:25:20.918" v="1072"/>
          <ac:grpSpMkLst>
            <pc:docMk/>
            <pc:sldMk cId="834141255" sldId="275"/>
            <ac:grpSpMk id="54" creationId="{FF172BB4-4F5F-2923-2AC2-00A41BF24E32}"/>
          </ac:grpSpMkLst>
        </pc:grpChg>
        <pc:grpChg chg="mod">
          <ac:chgData name="Matěj Černík" userId="745a376f6a1d9b3a" providerId="LiveId" clId="{513A150D-72DA-4850-BAB2-2977B29FF829}" dt="2022-07-20T18:25:20.027" v="1071"/>
          <ac:grpSpMkLst>
            <pc:docMk/>
            <pc:sldMk cId="834141255" sldId="275"/>
            <ac:grpSpMk id="55" creationId="{2DE065DA-CA9A-49A2-A408-F3F8836F7BDF}"/>
          </ac:grpSpMkLst>
        </pc:grpChg>
        <pc:grpChg chg="mod">
          <ac:chgData name="Matěj Černík" userId="745a376f6a1d9b3a" providerId="LiveId" clId="{513A150D-72DA-4850-BAB2-2977B29FF829}" dt="2022-07-20T18:25:20.027" v="1071"/>
          <ac:grpSpMkLst>
            <pc:docMk/>
            <pc:sldMk cId="834141255" sldId="275"/>
            <ac:grpSpMk id="58" creationId="{910EF30E-0FA8-39C2-D7B8-9A6F8383BBA4}"/>
          </ac:grpSpMkLst>
        </pc:grpChg>
        <pc:grpChg chg="mod">
          <ac:chgData name="Matěj Černík" userId="745a376f6a1d9b3a" providerId="LiveId" clId="{513A150D-72DA-4850-BAB2-2977B29FF829}" dt="2022-07-20T18:25:20.027" v="1071"/>
          <ac:grpSpMkLst>
            <pc:docMk/>
            <pc:sldMk cId="834141255" sldId="275"/>
            <ac:grpSpMk id="59" creationId="{06184F1C-D165-0908-7FA8-18CD29BEC483}"/>
          </ac:grpSpMkLst>
        </pc:grpChg>
        <pc:grpChg chg="add del mod">
          <ac:chgData name="Matěj Černík" userId="745a376f6a1d9b3a" providerId="LiveId" clId="{513A150D-72DA-4850-BAB2-2977B29FF829}" dt="2022-07-20T18:26:20.998" v="1091" actId="478"/>
          <ac:grpSpMkLst>
            <pc:docMk/>
            <pc:sldMk cId="834141255" sldId="275"/>
            <ac:grpSpMk id="66" creationId="{ACF48857-459E-C9E4-CDA1-E75415EE0595}"/>
          </ac:grpSpMkLst>
        </pc:grpChg>
        <pc:grpChg chg="mod">
          <ac:chgData name="Matěj Černík" userId="745a376f6a1d9b3a" providerId="LiveId" clId="{513A150D-72DA-4850-BAB2-2977B29FF829}" dt="2022-07-20T18:25:23.131" v="1074"/>
          <ac:grpSpMkLst>
            <pc:docMk/>
            <pc:sldMk cId="834141255" sldId="275"/>
            <ac:grpSpMk id="67" creationId="{D8DD8A2D-0422-FFB8-FB91-EB4C64B3045C}"/>
          </ac:grpSpMkLst>
        </pc:grpChg>
        <pc:grpChg chg="mod">
          <ac:chgData name="Matěj Černík" userId="745a376f6a1d9b3a" providerId="LiveId" clId="{513A150D-72DA-4850-BAB2-2977B29FF829}" dt="2022-07-20T18:25:23.131" v="1074"/>
          <ac:grpSpMkLst>
            <pc:docMk/>
            <pc:sldMk cId="834141255" sldId="275"/>
            <ac:grpSpMk id="70" creationId="{C424ECE4-4650-6134-ECC2-172B67805424}"/>
          </ac:grpSpMkLst>
        </pc:grpChg>
        <pc:grpChg chg="mod">
          <ac:chgData name="Matěj Černík" userId="745a376f6a1d9b3a" providerId="LiveId" clId="{513A150D-72DA-4850-BAB2-2977B29FF829}" dt="2022-07-20T18:25:23.131" v="1074"/>
          <ac:grpSpMkLst>
            <pc:docMk/>
            <pc:sldMk cId="834141255" sldId="275"/>
            <ac:grpSpMk id="71" creationId="{86AD68E2-6086-8584-8F9C-109AD0961B64}"/>
          </ac:grpSpMkLst>
        </pc:grpChg>
        <pc:grpChg chg="add del mod">
          <ac:chgData name="Matěj Černík" userId="745a376f6a1d9b3a" providerId="LiveId" clId="{513A150D-72DA-4850-BAB2-2977B29FF829}" dt="2022-07-20T18:26:12.394" v="1087"/>
          <ac:grpSpMkLst>
            <pc:docMk/>
            <pc:sldMk cId="834141255" sldId="275"/>
            <ac:grpSpMk id="78" creationId="{6E0FC4D6-67D1-8DD9-0487-9CFCB03FCD50}"/>
          </ac:grpSpMkLst>
        </pc:grpChg>
        <pc:grpChg chg="mod">
          <ac:chgData name="Matěj Černík" userId="745a376f6a1d9b3a" providerId="LiveId" clId="{513A150D-72DA-4850-BAB2-2977B29FF829}" dt="2022-07-20T18:26:09.461" v="1086"/>
          <ac:grpSpMkLst>
            <pc:docMk/>
            <pc:sldMk cId="834141255" sldId="275"/>
            <ac:grpSpMk id="79" creationId="{B92B4D2A-545B-FF0A-AE25-77903D8A456F}"/>
          </ac:grpSpMkLst>
        </pc:grpChg>
        <pc:grpChg chg="mod">
          <ac:chgData name="Matěj Černík" userId="745a376f6a1d9b3a" providerId="LiveId" clId="{513A150D-72DA-4850-BAB2-2977B29FF829}" dt="2022-07-20T18:26:09.461" v="1086"/>
          <ac:grpSpMkLst>
            <pc:docMk/>
            <pc:sldMk cId="834141255" sldId="275"/>
            <ac:grpSpMk id="82" creationId="{84478DF7-BEF3-66C9-3D59-D9DD6DB52A20}"/>
          </ac:grpSpMkLst>
        </pc:grpChg>
        <pc:grpChg chg="mod">
          <ac:chgData name="Matěj Černík" userId="745a376f6a1d9b3a" providerId="LiveId" clId="{513A150D-72DA-4850-BAB2-2977B29FF829}" dt="2022-07-20T18:26:09.461" v="1086"/>
          <ac:grpSpMkLst>
            <pc:docMk/>
            <pc:sldMk cId="834141255" sldId="275"/>
            <ac:grpSpMk id="83" creationId="{6CF6A9B6-D853-DD1B-30BA-F7A3FDBEB428}"/>
          </ac:grpSpMkLst>
        </pc:grpChg>
        <pc:grpChg chg="add del mod">
          <ac:chgData name="Matěj Černík" userId="745a376f6a1d9b3a" providerId="LiveId" clId="{513A150D-72DA-4850-BAB2-2977B29FF829}" dt="2022-07-20T18:27:26.315" v="1158" actId="165"/>
          <ac:grpSpMkLst>
            <pc:docMk/>
            <pc:sldMk cId="834141255" sldId="275"/>
            <ac:grpSpMk id="90" creationId="{B6EB6FF4-12AF-3841-BFD8-30AEB625FFDA}"/>
          </ac:grpSpMkLst>
        </pc:grpChg>
        <pc:grpChg chg="del mod topLvl">
          <ac:chgData name="Matěj Černík" userId="745a376f6a1d9b3a" providerId="LiveId" clId="{513A150D-72DA-4850-BAB2-2977B29FF829}" dt="2022-07-20T18:27:45.595" v="1160" actId="165"/>
          <ac:grpSpMkLst>
            <pc:docMk/>
            <pc:sldMk cId="834141255" sldId="275"/>
            <ac:grpSpMk id="92" creationId="{AD49716E-2FD9-9331-F50F-24F41B4604B1}"/>
          </ac:grpSpMkLst>
        </pc:grpChg>
        <pc:grpChg chg="mod topLvl">
          <ac:chgData name="Matěj Černík" userId="745a376f6a1d9b3a" providerId="LiveId" clId="{513A150D-72DA-4850-BAB2-2977B29FF829}" dt="2022-07-20T18:27:45.595" v="1160" actId="165"/>
          <ac:grpSpMkLst>
            <pc:docMk/>
            <pc:sldMk cId="834141255" sldId="275"/>
            <ac:grpSpMk id="93" creationId="{68D70A4B-8ADB-ABD2-435B-0D6E5B841DFD}"/>
          </ac:grpSpMkLst>
        </pc:grpChg>
        <pc:grpChg chg="mod">
          <ac:chgData name="Matěj Černík" userId="745a376f6a1d9b3a" providerId="LiveId" clId="{513A150D-72DA-4850-BAB2-2977B29FF829}" dt="2022-07-20T18:27:45.595" v="1160" actId="165"/>
          <ac:grpSpMkLst>
            <pc:docMk/>
            <pc:sldMk cId="834141255" sldId="275"/>
            <ac:grpSpMk id="96" creationId="{1E2BB63B-A57D-7B47-BF75-62EBFB46F6D2}"/>
          </ac:grpSpMkLst>
        </pc:grpChg>
        <pc:grpChg chg="mod">
          <ac:chgData name="Matěj Černík" userId="745a376f6a1d9b3a" providerId="LiveId" clId="{513A150D-72DA-4850-BAB2-2977B29FF829}" dt="2022-07-20T18:27:45.595" v="1160" actId="165"/>
          <ac:grpSpMkLst>
            <pc:docMk/>
            <pc:sldMk cId="834141255" sldId="275"/>
            <ac:grpSpMk id="97" creationId="{40F79FA8-9B97-24B7-EB83-09F68A1722AD}"/>
          </ac:grpSpMkLst>
        </pc:grpChg>
        <pc:picChg chg="del mod">
          <ac:chgData name="Matěj Černík" userId="745a376f6a1d9b3a" providerId="LiveId" clId="{513A150D-72DA-4850-BAB2-2977B29FF829}" dt="2022-07-20T18:24:47.726" v="1034" actId="478"/>
          <ac:picMkLst>
            <pc:docMk/>
            <pc:sldMk cId="834141255" sldId="275"/>
            <ac:picMk id="21" creationId="{C53BE097-8B02-251B-0765-A8BA822C36A6}"/>
          </ac:picMkLst>
        </pc:picChg>
        <pc:picChg chg="del">
          <ac:chgData name="Matěj Černík" userId="745a376f6a1d9b3a" providerId="LiveId" clId="{513A150D-72DA-4850-BAB2-2977B29FF829}" dt="2022-07-20T18:24:37.660" v="1031" actId="478"/>
          <ac:picMkLst>
            <pc:docMk/>
            <pc:sldMk cId="834141255" sldId="275"/>
            <ac:picMk id="27" creationId="{05C76853-C655-406F-B69F-AD562DCE513B}"/>
          </ac:picMkLst>
        </pc:picChg>
        <pc:picChg chg="del">
          <ac:chgData name="Matěj Černík" userId="745a376f6a1d9b3a" providerId="LiveId" clId="{513A150D-72DA-4850-BAB2-2977B29FF829}" dt="2022-07-20T18:24:37.660" v="1031" actId="478"/>
          <ac:picMkLst>
            <pc:docMk/>
            <pc:sldMk cId="834141255" sldId="275"/>
            <ac:picMk id="29" creationId="{BD88275B-3EFA-40A0-5A7D-ADC079BE9F86}"/>
          </ac:picMkLst>
        </pc:picChg>
        <pc:picChg chg="del">
          <ac:chgData name="Matěj Černík" userId="745a376f6a1d9b3a" providerId="LiveId" clId="{513A150D-72DA-4850-BAB2-2977B29FF829}" dt="2022-07-20T18:21:52.957" v="999" actId="478"/>
          <ac:picMkLst>
            <pc:docMk/>
            <pc:sldMk cId="834141255" sldId="275"/>
            <ac:picMk id="31" creationId="{F64E51F3-D830-173E-0F08-DB41406FF2F2}"/>
          </ac:picMkLst>
        </pc:picChg>
        <pc:picChg chg="del">
          <ac:chgData name="Matěj Černík" userId="745a376f6a1d9b3a" providerId="LiveId" clId="{513A150D-72DA-4850-BAB2-2977B29FF829}" dt="2022-07-20T18:21:53.512" v="1000" actId="478"/>
          <ac:picMkLst>
            <pc:docMk/>
            <pc:sldMk cId="834141255" sldId="275"/>
            <ac:picMk id="34" creationId="{AD0A5429-01A6-6321-86C9-70D33E4819CF}"/>
          </ac:picMkLst>
        </pc:picChg>
        <pc:picChg chg="del">
          <ac:chgData name="Matěj Černík" userId="745a376f6a1d9b3a" providerId="LiveId" clId="{513A150D-72DA-4850-BAB2-2977B29FF829}" dt="2022-07-20T18:21:53.917" v="1001" actId="478"/>
          <ac:picMkLst>
            <pc:docMk/>
            <pc:sldMk cId="834141255" sldId="275"/>
            <ac:picMk id="35" creationId="{775A86CC-1CAF-5125-5526-889C5C0F655F}"/>
          </ac:picMkLst>
        </pc:picChg>
        <pc:picChg chg="del">
          <ac:chgData name="Matěj Černík" userId="745a376f6a1d9b3a" providerId="LiveId" clId="{513A150D-72DA-4850-BAB2-2977B29FF829}" dt="2022-07-20T18:21:54.382" v="1002" actId="478"/>
          <ac:picMkLst>
            <pc:docMk/>
            <pc:sldMk cId="834141255" sldId="275"/>
            <ac:picMk id="36" creationId="{EF052302-6823-76CC-EAFA-298C97A0CDAB}"/>
          </ac:picMkLst>
        </pc:picChg>
        <pc:picChg chg="del">
          <ac:chgData name="Matěj Černík" userId="745a376f6a1d9b3a" providerId="LiveId" clId="{513A150D-72DA-4850-BAB2-2977B29FF829}" dt="2022-07-20T18:21:54.788" v="1003" actId="478"/>
          <ac:picMkLst>
            <pc:docMk/>
            <pc:sldMk cId="834141255" sldId="275"/>
            <ac:picMk id="37" creationId="{53818F4C-2DF0-5B09-5E4C-FAF44B051A8A}"/>
          </ac:picMkLst>
        </pc:picChg>
        <pc:picChg chg="del">
          <ac:chgData name="Matěj Černík" userId="745a376f6a1d9b3a" providerId="LiveId" clId="{513A150D-72DA-4850-BAB2-2977B29FF829}" dt="2022-07-20T18:21:55.140" v="1004" actId="478"/>
          <ac:picMkLst>
            <pc:docMk/>
            <pc:sldMk cId="834141255" sldId="275"/>
            <ac:picMk id="38" creationId="{19E3C44B-2FE8-200D-3EFB-D15455E0C644}"/>
          </ac:picMkLst>
        </pc:picChg>
        <pc:picChg chg="add del mod">
          <ac:chgData name="Matěj Černík" userId="745a376f6a1d9b3a" providerId="LiveId" clId="{513A150D-72DA-4850-BAB2-2977B29FF829}" dt="2022-07-20T18:24:35.742" v="1030"/>
          <ac:picMkLst>
            <pc:docMk/>
            <pc:sldMk cId="834141255" sldId="275"/>
            <ac:picMk id="40" creationId="{2DC9A25E-A712-B5CF-2E5A-69387C3D9F1D}"/>
          </ac:picMkLst>
        </pc:picChg>
        <pc:picChg chg="add del mod">
          <ac:chgData name="Matěj Černík" userId="745a376f6a1d9b3a" providerId="LiveId" clId="{513A150D-72DA-4850-BAB2-2977B29FF829}" dt="2022-07-20T18:24:35.742" v="1030"/>
          <ac:picMkLst>
            <pc:docMk/>
            <pc:sldMk cId="834141255" sldId="275"/>
            <ac:picMk id="41" creationId="{D99E756B-62BC-DC46-CB80-FB9AC72004C3}"/>
          </ac:picMkLst>
        </pc:picChg>
        <pc:picChg chg="add del mod">
          <ac:chgData name="Matěj Černík" userId="745a376f6a1d9b3a" providerId="LiveId" clId="{513A150D-72DA-4850-BAB2-2977B29FF829}" dt="2022-07-20T18:25:22.269" v="1073" actId="478"/>
          <ac:picMkLst>
            <pc:docMk/>
            <pc:sldMk cId="834141255" sldId="275"/>
            <ac:picMk id="51" creationId="{BC047493-DCCC-E5DD-02EB-BDADA8B992FF}"/>
          </ac:picMkLst>
        </pc:picChg>
        <pc:picChg chg="add del mod">
          <ac:chgData name="Matěj Černík" userId="745a376f6a1d9b3a" providerId="LiveId" clId="{513A150D-72DA-4850-BAB2-2977B29FF829}" dt="2022-07-20T18:25:22.269" v="1073" actId="478"/>
          <ac:picMkLst>
            <pc:docMk/>
            <pc:sldMk cId="834141255" sldId="275"/>
            <ac:picMk id="52" creationId="{178C5EA8-3CB4-40B4-9736-915A14AE4DDC}"/>
          </ac:picMkLst>
        </pc:picChg>
        <pc:picChg chg="add del mod">
          <ac:chgData name="Matěj Černík" userId="745a376f6a1d9b3a" providerId="LiveId" clId="{513A150D-72DA-4850-BAB2-2977B29FF829}" dt="2022-07-20T18:25:22.269" v="1073" actId="478"/>
          <ac:picMkLst>
            <pc:docMk/>
            <pc:sldMk cId="834141255" sldId="275"/>
            <ac:picMk id="53" creationId="{19E54AF9-FA93-FAEB-7C3D-610295BE49EE}"/>
          </ac:picMkLst>
        </pc:picChg>
        <pc:picChg chg="mod">
          <ac:chgData name="Matěj Černík" userId="745a376f6a1d9b3a" providerId="LiveId" clId="{513A150D-72DA-4850-BAB2-2977B29FF829}" dt="2022-07-20T18:25:20.027" v="1071"/>
          <ac:picMkLst>
            <pc:docMk/>
            <pc:sldMk cId="834141255" sldId="275"/>
            <ac:picMk id="56" creationId="{460BFEEF-CE1B-0D21-E090-F8A5F58FFFE0}"/>
          </ac:picMkLst>
        </pc:picChg>
        <pc:picChg chg="mod">
          <ac:chgData name="Matěj Černík" userId="745a376f6a1d9b3a" providerId="LiveId" clId="{513A150D-72DA-4850-BAB2-2977B29FF829}" dt="2022-07-20T18:25:20.027" v="1071"/>
          <ac:picMkLst>
            <pc:docMk/>
            <pc:sldMk cId="834141255" sldId="275"/>
            <ac:picMk id="57" creationId="{B9002D01-B767-693C-6090-5969692BC9CA}"/>
          </ac:picMkLst>
        </pc:picChg>
        <pc:picChg chg="mod">
          <ac:chgData name="Matěj Černík" userId="745a376f6a1d9b3a" providerId="LiveId" clId="{513A150D-72DA-4850-BAB2-2977B29FF829}" dt="2022-07-20T18:25:23.131" v="1074"/>
          <ac:picMkLst>
            <pc:docMk/>
            <pc:sldMk cId="834141255" sldId="275"/>
            <ac:picMk id="68" creationId="{307773DB-232C-A226-4269-426B896D80CE}"/>
          </ac:picMkLst>
        </pc:picChg>
        <pc:picChg chg="mod">
          <ac:chgData name="Matěj Černík" userId="745a376f6a1d9b3a" providerId="LiveId" clId="{513A150D-72DA-4850-BAB2-2977B29FF829}" dt="2022-07-20T18:25:23.131" v="1074"/>
          <ac:picMkLst>
            <pc:docMk/>
            <pc:sldMk cId="834141255" sldId="275"/>
            <ac:picMk id="69" creationId="{79374AB1-0463-1F25-9496-7903B45B9A52}"/>
          </ac:picMkLst>
        </pc:picChg>
        <pc:picChg chg="mod">
          <ac:chgData name="Matěj Černík" userId="745a376f6a1d9b3a" providerId="LiveId" clId="{513A150D-72DA-4850-BAB2-2977B29FF829}" dt="2022-07-20T18:26:09.461" v="1086"/>
          <ac:picMkLst>
            <pc:docMk/>
            <pc:sldMk cId="834141255" sldId="275"/>
            <ac:picMk id="80" creationId="{872D10BF-5565-BED4-EF75-8EDB9BC7C26D}"/>
          </ac:picMkLst>
        </pc:picChg>
        <pc:picChg chg="mod">
          <ac:chgData name="Matěj Černík" userId="745a376f6a1d9b3a" providerId="LiveId" clId="{513A150D-72DA-4850-BAB2-2977B29FF829}" dt="2022-07-20T18:26:09.461" v="1086"/>
          <ac:picMkLst>
            <pc:docMk/>
            <pc:sldMk cId="834141255" sldId="275"/>
            <ac:picMk id="81" creationId="{F71D4E3B-056B-ABF0-A6DF-8176FD9C146D}"/>
          </ac:picMkLst>
        </pc:picChg>
        <pc:picChg chg="mod topLvl">
          <ac:chgData name="Matěj Černík" userId="745a376f6a1d9b3a" providerId="LiveId" clId="{513A150D-72DA-4850-BAB2-2977B29FF829}" dt="2022-07-20T18:27:26.315" v="1158" actId="165"/>
          <ac:picMkLst>
            <pc:docMk/>
            <pc:sldMk cId="834141255" sldId="275"/>
            <ac:picMk id="91" creationId="{D46D0036-24EA-FB25-FC1F-B2927D828619}"/>
          </ac:picMkLst>
        </pc:picChg>
        <pc:picChg chg="mod topLvl">
          <ac:chgData name="Matěj Černík" userId="745a376f6a1d9b3a" providerId="LiveId" clId="{513A150D-72DA-4850-BAB2-2977B29FF829}" dt="2022-07-20T18:27:45.595" v="1160" actId="165"/>
          <ac:picMkLst>
            <pc:docMk/>
            <pc:sldMk cId="834141255" sldId="275"/>
            <ac:picMk id="94" creationId="{F08C4B56-D44E-FD39-E25E-4D5D053945E3}"/>
          </ac:picMkLst>
        </pc:picChg>
        <pc:picChg chg="mod topLvl">
          <ac:chgData name="Matěj Černík" userId="745a376f6a1d9b3a" providerId="LiveId" clId="{513A150D-72DA-4850-BAB2-2977B29FF829}" dt="2022-07-20T18:27:45.595" v="1160" actId="165"/>
          <ac:picMkLst>
            <pc:docMk/>
            <pc:sldMk cId="834141255" sldId="275"/>
            <ac:picMk id="95" creationId="{078C286A-5CE7-8491-6FE4-94DC581055A6}"/>
          </ac:picMkLst>
        </pc:picChg>
        <pc:cxnChg chg="del">
          <ac:chgData name="Matěj Černík" userId="745a376f6a1d9b3a" providerId="LiveId" clId="{513A150D-72DA-4850-BAB2-2977B29FF829}" dt="2022-07-20T18:21:52.358" v="998" actId="478"/>
          <ac:cxnSpMkLst>
            <pc:docMk/>
            <pc:sldMk cId="834141255" sldId="275"/>
            <ac:cxnSpMk id="23" creationId="{3BD17B08-CBB4-DDD9-9CE7-1A5A08EE0DD4}"/>
          </ac:cxnSpMkLst>
        </pc:cxnChg>
      </pc:sldChg>
      <pc:sldChg chg="addSp delSp modSp add mod">
        <pc:chgData name="Matěj Černík" userId="745a376f6a1d9b3a" providerId="LiveId" clId="{513A150D-72DA-4850-BAB2-2977B29FF829}" dt="2022-07-22T13:57:28.677" v="1697"/>
        <pc:sldMkLst>
          <pc:docMk/>
          <pc:sldMk cId="2831798823" sldId="276"/>
        </pc:sldMkLst>
        <pc:spChg chg="mod">
          <ac:chgData name="Matěj Černík" userId="745a376f6a1d9b3a" providerId="LiveId" clId="{513A150D-72DA-4850-BAB2-2977B29FF829}" dt="2022-07-22T13:57:28.677" v="1697"/>
          <ac:spMkLst>
            <pc:docMk/>
            <pc:sldMk cId="2831798823" sldId="276"/>
            <ac:spMk id="3" creationId="{02396AC5-3F82-9E2E-99A9-C2B6392909A8}"/>
          </ac:spMkLst>
        </pc:spChg>
        <pc:spChg chg="mod">
          <ac:chgData name="Matěj Černík" userId="745a376f6a1d9b3a" providerId="LiveId" clId="{513A150D-72DA-4850-BAB2-2977B29FF829}" dt="2022-07-20T18:28:00.339" v="1161" actId="165"/>
          <ac:spMkLst>
            <pc:docMk/>
            <pc:sldMk cId="2831798823" sldId="276"/>
            <ac:spMk id="9" creationId="{37852D7B-AF1C-6D0C-65F2-DB7216D0522D}"/>
          </ac:spMkLst>
        </pc:spChg>
        <pc:spChg chg="mod">
          <ac:chgData name="Matěj Černík" userId="745a376f6a1d9b3a" providerId="LiveId" clId="{513A150D-72DA-4850-BAB2-2977B29FF829}" dt="2022-07-20T18:28:00.339" v="1161" actId="165"/>
          <ac:spMkLst>
            <pc:docMk/>
            <pc:sldMk cId="2831798823" sldId="276"/>
            <ac:spMk id="10" creationId="{5362A308-DFC6-63CD-7384-2E9C86BC8278}"/>
          </ac:spMkLst>
        </pc:spChg>
        <pc:spChg chg="mod">
          <ac:chgData name="Matěj Černík" userId="745a376f6a1d9b3a" providerId="LiveId" clId="{513A150D-72DA-4850-BAB2-2977B29FF829}" dt="2022-07-20T18:28:00.339" v="1161" actId="165"/>
          <ac:spMkLst>
            <pc:docMk/>
            <pc:sldMk cId="2831798823" sldId="276"/>
            <ac:spMk id="14" creationId="{2BEDA5C2-8A1C-696A-FE11-16EFF2953C74}"/>
          </ac:spMkLst>
        </pc:spChg>
        <pc:spChg chg="mod">
          <ac:chgData name="Matěj Černík" userId="745a376f6a1d9b3a" providerId="LiveId" clId="{513A150D-72DA-4850-BAB2-2977B29FF829}" dt="2022-07-20T18:28:00.339" v="1161" actId="165"/>
          <ac:spMkLst>
            <pc:docMk/>
            <pc:sldMk cId="2831798823" sldId="276"/>
            <ac:spMk id="15" creationId="{F52439FD-A4AA-78DA-1831-4EECFC62EB53}"/>
          </ac:spMkLst>
        </pc:spChg>
        <pc:spChg chg="mod">
          <ac:chgData name="Matěj Černík" userId="745a376f6a1d9b3a" providerId="LiveId" clId="{513A150D-72DA-4850-BAB2-2977B29FF829}" dt="2022-07-20T18:28:00.339" v="1161" actId="165"/>
          <ac:spMkLst>
            <pc:docMk/>
            <pc:sldMk cId="2831798823" sldId="276"/>
            <ac:spMk id="16" creationId="{1D0A4D6C-A6A7-700E-F864-412E7331295B}"/>
          </ac:spMkLst>
        </pc:spChg>
        <pc:spChg chg="mod">
          <ac:chgData name="Matěj Černík" userId="745a376f6a1d9b3a" providerId="LiveId" clId="{513A150D-72DA-4850-BAB2-2977B29FF829}" dt="2022-07-20T18:28:00.339" v="1161" actId="165"/>
          <ac:spMkLst>
            <pc:docMk/>
            <pc:sldMk cId="2831798823" sldId="276"/>
            <ac:spMk id="17" creationId="{56533AD9-92D8-8C32-28B3-5D7B5028645A}"/>
          </ac:spMkLst>
        </pc:spChg>
        <pc:spChg chg="mod">
          <ac:chgData name="Matěj Černík" userId="745a376f6a1d9b3a" providerId="LiveId" clId="{513A150D-72DA-4850-BAB2-2977B29FF829}" dt="2022-07-20T18:26:17.740" v="1088"/>
          <ac:spMkLst>
            <pc:docMk/>
            <pc:sldMk cId="2831798823" sldId="276"/>
            <ac:spMk id="40" creationId="{B2E1BAC9-7154-073F-5381-50BEA5BB30ED}"/>
          </ac:spMkLst>
        </pc:spChg>
        <pc:spChg chg="mod">
          <ac:chgData name="Matěj Černík" userId="745a376f6a1d9b3a" providerId="LiveId" clId="{513A150D-72DA-4850-BAB2-2977B29FF829}" dt="2022-07-20T18:26:17.740" v="1088"/>
          <ac:spMkLst>
            <pc:docMk/>
            <pc:sldMk cId="2831798823" sldId="276"/>
            <ac:spMk id="41" creationId="{13C4DB78-D818-8E8E-5432-590B6632D01F}"/>
          </ac:spMkLst>
        </pc:spChg>
        <pc:spChg chg="mod">
          <ac:chgData name="Matěj Černík" userId="745a376f6a1d9b3a" providerId="LiveId" clId="{513A150D-72DA-4850-BAB2-2977B29FF829}" dt="2022-07-20T18:26:17.740" v="1088"/>
          <ac:spMkLst>
            <pc:docMk/>
            <pc:sldMk cId="2831798823" sldId="276"/>
            <ac:spMk id="42" creationId="{0568665F-1A99-0935-B2B4-AF19818159C9}"/>
          </ac:spMkLst>
        </pc:spChg>
        <pc:spChg chg="mod">
          <ac:chgData name="Matěj Černík" userId="745a376f6a1d9b3a" providerId="LiveId" clId="{513A150D-72DA-4850-BAB2-2977B29FF829}" dt="2022-07-20T18:26:17.740" v="1088"/>
          <ac:spMkLst>
            <pc:docMk/>
            <pc:sldMk cId="2831798823" sldId="276"/>
            <ac:spMk id="43" creationId="{1DBDD55A-A5F6-460D-5DA3-C2FA457F42C0}"/>
          </ac:spMkLst>
        </pc:spChg>
        <pc:spChg chg="mod">
          <ac:chgData name="Matěj Černík" userId="745a376f6a1d9b3a" providerId="LiveId" clId="{513A150D-72DA-4850-BAB2-2977B29FF829}" dt="2022-07-20T18:26:17.740" v="1088"/>
          <ac:spMkLst>
            <pc:docMk/>
            <pc:sldMk cId="2831798823" sldId="276"/>
            <ac:spMk id="44" creationId="{0F39B4F7-55B9-0D1E-8020-DC1EC2E02D1B}"/>
          </ac:spMkLst>
        </pc:spChg>
        <pc:spChg chg="mod">
          <ac:chgData name="Matěj Černík" userId="745a376f6a1d9b3a" providerId="LiveId" clId="{513A150D-72DA-4850-BAB2-2977B29FF829}" dt="2022-07-20T18:26:17.740" v="1088"/>
          <ac:spMkLst>
            <pc:docMk/>
            <pc:sldMk cId="2831798823" sldId="276"/>
            <ac:spMk id="45" creationId="{154E527B-EDE6-4486-CD8E-4EB58D5AE468}"/>
          </ac:spMkLst>
        </pc:spChg>
        <pc:grpChg chg="add del mod topLvl">
          <ac:chgData name="Matěj Černík" userId="745a376f6a1d9b3a" providerId="LiveId" clId="{513A150D-72DA-4850-BAB2-2977B29FF829}" dt="2022-07-20T18:28:00.339" v="1161" actId="165"/>
          <ac:grpSpMkLst>
            <pc:docMk/>
            <pc:sldMk cId="2831798823" sldId="276"/>
            <ac:grpSpMk id="2" creationId="{A3319B22-1605-FA3E-84A8-D22724381246}"/>
          </ac:grpSpMkLst>
        </pc:grpChg>
        <pc:grpChg chg="add del mod">
          <ac:chgData name="Matěj Černík" userId="745a376f6a1d9b3a" providerId="LiveId" clId="{513A150D-72DA-4850-BAB2-2977B29FF829}" dt="2022-07-20T18:27:31.378" v="1159" actId="165"/>
          <ac:grpSpMkLst>
            <pc:docMk/>
            <pc:sldMk cId="2831798823" sldId="276"/>
            <ac:grpSpMk id="4" creationId="{8BE26998-0C41-FD84-CBAE-01363D0DCBE8}"/>
          </ac:grpSpMkLst>
        </pc:grpChg>
        <pc:grpChg chg="add mod">
          <ac:chgData name="Matěj Černík" userId="745a376f6a1d9b3a" providerId="LiveId" clId="{513A150D-72DA-4850-BAB2-2977B29FF829}" dt="2022-07-20T18:28:12.959" v="1164" actId="164"/>
          <ac:grpSpMkLst>
            <pc:docMk/>
            <pc:sldMk cId="2831798823" sldId="276"/>
            <ac:grpSpMk id="5" creationId="{F01B806F-C8A8-1B2B-5F51-D05B7A76716B}"/>
          </ac:grpSpMkLst>
        </pc:grpChg>
        <pc:grpChg chg="mod">
          <ac:chgData name="Matěj Černík" userId="745a376f6a1d9b3a" providerId="LiveId" clId="{513A150D-72DA-4850-BAB2-2977B29FF829}" dt="2022-07-20T18:28:00.339" v="1161" actId="165"/>
          <ac:grpSpMkLst>
            <pc:docMk/>
            <pc:sldMk cId="2831798823" sldId="276"/>
            <ac:grpSpMk id="8" creationId="{3796DCB1-D3BC-19A3-B73A-3811D2ED7657}"/>
          </ac:grpSpMkLst>
        </pc:grpChg>
        <pc:grpChg chg="mod">
          <ac:chgData name="Matěj Černík" userId="745a376f6a1d9b3a" providerId="LiveId" clId="{513A150D-72DA-4850-BAB2-2977B29FF829}" dt="2022-07-20T18:28:00.339" v="1161" actId="165"/>
          <ac:grpSpMkLst>
            <pc:docMk/>
            <pc:sldMk cId="2831798823" sldId="276"/>
            <ac:grpSpMk id="18" creationId="{89A7BAC0-A182-3801-2689-BE185D137086}"/>
          </ac:grpSpMkLst>
        </pc:grpChg>
        <pc:grpChg chg="mod topLvl">
          <ac:chgData name="Matěj Černík" userId="745a376f6a1d9b3a" providerId="LiveId" clId="{513A150D-72DA-4850-BAB2-2977B29FF829}" dt="2022-07-20T18:28:00.339" v="1161" actId="165"/>
          <ac:grpSpMkLst>
            <pc:docMk/>
            <pc:sldMk cId="2831798823" sldId="276"/>
            <ac:grpSpMk id="19" creationId="{470ED87B-3EE2-BEB0-DDFB-6712018DCF78}"/>
          </ac:grpSpMkLst>
        </pc:grpChg>
        <pc:grpChg chg="add del mod">
          <ac:chgData name="Matěj Černík" userId="745a376f6a1d9b3a" providerId="LiveId" clId="{513A150D-72DA-4850-BAB2-2977B29FF829}" dt="2022-07-20T18:26:18.545" v="1089"/>
          <ac:grpSpMkLst>
            <pc:docMk/>
            <pc:sldMk cId="2831798823" sldId="276"/>
            <ac:grpSpMk id="24" creationId="{337A0422-1285-C2DC-2CE3-00D82586021B}"/>
          </ac:grpSpMkLst>
        </pc:grpChg>
        <pc:grpChg chg="mod">
          <ac:chgData name="Matěj Černík" userId="745a376f6a1d9b3a" providerId="LiveId" clId="{513A150D-72DA-4850-BAB2-2977B29FF829}" dt="2022-07-20T18:26:17.740" v="1088"/>
          <ac:grpSpMkLst>
            <pc:docMk/>
            <pc:sldMk cId="2831798823" sldId="276"/>
            <ac:grpSpMk id="26" creationId="{F63820E8-E951-8D93-50EA-AF1293896388}"/>
          </ac:grpSpMkLst>
        </pc:grpChg>
        <pc:grpChg chg="mod">
          <ac:chgData name="Matěj Černík" userId="745a376f6a1d9b3a" providerId="LiveId" clId="{513A150D-72DA-4850-BAB2-2977B29FF829}" dt="2022-07-20T18:26:17.740" v="1088"/>
          <ac:grpSpMkLst>
            <pc:docMk/>
            <pc:sldMk cId="2831798823" sldId="276"/>
            <ac:grpSpMk id="28" creationId="{88831D18-5D05-C6B1-0175-150116DC1322}"/>
          </ac:grpSpMkLst>
        </pc:grpChg>
        <pc:grpChg chg="mod">
          <ac:chgData name="Matěj Černík" userId="745a376f6a1d9b3a" providerId="LiveId" clId="{513A150D-72DA-4850-BAB2-2977B29FF829}" dt="2022-07-20T18:26:17.740" v="1088"/>
          <ac:grpSpMkLst>
            <pc:docMk/>
            <pc:sldMk cId="2831798823" sldId="276"/>
            <ac:grpSpMk id="33" creationId="{E92A3BC1-B961-5C72-1F7B-D10611C80EBA}"/>
          </ac:grpSpMkLst>
        </pc:grpChg>
        <pc:grpChg chg="mod">
          <ac:chgData name="Matěj Černík" userId="745a376f6a1d9b3a" providerId="LiveId" clId="{513A150D-72DA-4850-BAB2-2977B29FF829}" dt="2022-07-20T18:26:17.740" v="1088"/>
          <ac:grpSpMkLst>
            <pc:docMk/>
            <pc:sldMk cId="2831798823" sldId="276"/>
            <ac:grpSpMk id="39" creationId="{FDC12F02-851A-3934-6364-41770D94165E}"/>
          </ac:grpSpMkLst>
        </pc:grpChg>
        <pc:picChg chg="mod topLvl">
          <ac:chgData name="Matěj Černík" userId="745a376f6a1d9b3a" providerId="LiveId" clId="{513A150D-72DA-4850-BAB2-2977B29FF829}" dt="2022-07-20T18:28:00.339" v="1161" actId="165"/>
          <ac:picMkLst>
            <pc:docMk/>
            <pc:sldMk cId="2831798823" sldId="276"/>
            <ac:picMk id="21" creationId="{C53BE097-8B02-251B-0765-A8BA822C36A6}"/>
          </ac:picMkLst>
        </pc:picChg>
        <pc:picChg chg="mod">
          <ac:chgData name="Matěj Černík" userId="745a376f6a1d9b3a" providerId="LiveId" clId="{513A150D-72DA-4850-BAB2-2977B29FF829}" dt="2022-07-20T18:26:17.740" v="1088"/>
          <ac:picMkLst>
            <pc:docMk/>
            <pc:sldMk cId="2831798823" sldId="276"/>
            <ac:picMk id="25" creationId="{D0860C03-0B07-23A6-E32B-CC714192B0E8}"/>
          </ac:picMkLst>
        </pc:picChg>
        <pc:picChg chg="mod topLvl">
          <ac:chgData name="Matěj Černík" userId="745a376f6a1d9b3a" providerId="LiveId" clId="{513A150D-72DA-4850-BAB2-2977B29FF829}" dt="2022-07-20T18:27:31.378" v="1159" actId="165"/>
          <ac:picMkLst>
            <pc:docMk/>
            <pc:sldMk cId="2831798823" sldId="276"/>
            <ac:picMk id="27" creationId="{05C76853-C655-406F-B69F-AD562DCE513B}"/>
          </ac:picMkLst>
        </pc:picChg>
        <pc:picChg chg="mod topLvl">
          <ac:chgData name="Matěj Černík" userId="745a376f6a1d9b3a" providerId="LiveId" clId="{513A150D-72DA-4850-BAB2-2977B29FF829}" dt="2022-07-20T18:28:00.339" v="1161" actId="165"/>
          <ac:picMkLst>
            <pc:docMk/>
            <pc:sldMk cId="2831798823" sldId="276"/>
            <ac:picMk id="29" creationId="{BD88275B-3EFA-40A0-5A7D-ADC079BE9F86}"/>
          </ac:picMkLst>
        </pc:picChg>
        <pc:picChg chg="mod">
          <ac:chgData name="Matěj Černík" userId="745a376f6a1d9b3a" providerId="LiveId" clId="{513A150D-72DA-4850-BAB2-2977B29FF829}" dt="2022-07-20T18:26:17.740" v="1088"/>
          <ac:picMkLst>
            <pc:docMk/>
            <pc:sldMk cId="2831798823" sldId="276"/>
            <ac:picMk id="30" creationId="{ECC63EA2-8999-0D60-1FD3-6A4D74E08848}"/>
          </ac:picMkLst>
        </pc:picChg>
        <pc:picChg chg="mod">
          <ac:chgData name="Matěj Černík" userId="745a376f6a1d9b3a" providerId="LiveId" clId="{513A150D-72DA-4850-BAB2-2977B29FF829}" dt="2022-07-20T18:26:17.740" v="1088"/>
          <ac:picMkLst>
            <pc:docMk/>
            <pc:sldMk cId="2831798823" sldId="276"/>
            <ac:picMk id="32" creationId="{43C2E6D5-8AF7-A77F-738C-B3F1FA6536A3}"/>
          </ac:picMkLst>
        </pc:picChg>
        <pc:picChg chg="mod">
          <ac:chgData name="Matěj Černík" userId="745a376f6a1d9b3a" providerId="LiveId" clId="{513A150D-72DA-4850-BAB2-2977B29FF829}" dt="2022-07-20T18:28:12.959" v="1164" actId="164"/>
          <ac:picMkLst>
            <pc:docMk/>
            <pc:sldMk cId="2831798823" sldId="276"/>
            <ac:picMk id="34" creationId="{AD0A5429-01A6-6321-86C9-70D33E4819CF}"/>
          </ac:picMkLst>
        </pc:picChg>
        <pc:picChg chg="mod">
          <ac:chgData name="Matěj Černík" userId="745a376f6a1d9b3a" providerId="LiveId" clId="{513A150D-72DA-4850-BAB2-2977B29FF829}" dt="2022-07-20T18:28:12.959" v="1164" actId="164"/>
          <ac:picMkLst>
            <pc:docMk/>
            <pc:sldMk cId="2831798823" sldId="276"/>
            <ac:picMk id="35" creationId="{775A86CC-1CAF-5125-5526-889C5C0F655F}"/>
          </ac:picMkLst>
        </pc:picChg>
        <pc:picChg chg="mod">
          <ac:chgData name="Matěj Černík" userId="745a376f6a1d9b3a" providerId="LiveId" clId="{513A150D-72DA-4850-BAB2-2977B29FF829}" dt="2022-07-20T18:28:12.959" v="1164" actId="164"/>
          <ac:picMkLst>
            <pc:docMk/>
            <pc:sldMk cId="2831798823" sldId="276"/>
            <ac:picMk id="36" creationId="{EF052302-6823-76CC-EAFA-298C97A0CDAB}"/>
          </ac:picMkLst>
        </pc:picChg>
        <pc:picChg chg="mod">
          <ac:chgData name="Matěj Černík" userId="745a376f6a1d9b3a" providerId="LiveId" clId="{513A150D-72DA-4850-BAB2-2977B29FF829}" dt="2022-07-20T18:28:12.959" v="1164" actId="164"/>
          <ac:picMkLst>
            <pc:docMk/>
            <pc:sldMk cId="2831798823" sldId="276"/>
            <ac:picMk id="37" creationId="{53818F4C-2DF0-5B09-5E4C-FAF44B051A8A}"/>
          </ac:picMkLst>
        </pc:picChg>
        <pc:picChg chg="mod">
          <ac:chgData name="Matěj Černík" userId="745a376f6a1d9b3a" providerId="LiveId" clId="{513A150D-72DA-4850-BAB2-2977B29FF829}" dt="2022-07-20T18:28:12.959" v="1164" actId="164"/>
          <ac:picMkLst>
            <pc:docMk/>
            <pc:sldMk cId="2831798823" sldId="276"/>
            <ac:picMk id="38" creationId="{19E3C44B-2FE8-200D-3EFB-D15455E0C644}"/>
          </ac:picMkLst>
        </pc:picChg>
      </pc:sldChg>
      <pc:sldChg chg="modSp new mod">
        <pc:chgData name="Matěj Černík" userId="745a376f6a1d9b3a" providerId="LiveId" clId="{513A150D-72DA-4850-BAB2-2977B29FF829}" dt="2022-07-22T13:57:28.677" v="1697"/>
        <pc:sldMkLst>
          <pc:docMk/>
          <pc:sldMk cId="140135305" sldId="277"/>
        </pc:sldMkLst>
        <pc:spChg chg="mod">
          <ac:chgData name="Matěj Černík" userId="745a376f6a1d9b3a" providerId="LiveId" clId="{513A150D-72DA-4850-BAB2-2977B29FF829}" dt="2022-07-22T13:57:28.677" v="1697"/>
          <ac:spMkLst>
            <pc:docMk/>
            <pc:sldMk cId="140135305" sldId="277"/>
            <ac:spMk id="2" creationId="{3F5CBD03-CF07-F748-9E15-BF6EA62CE3FA}"/>
          </ac:spMkLst>
        </pc:spChg>
        <pc:spChg chg="mod">
          <ac:chgData name="Matěj Černík" userId="745a376f6a1d9b3a" providerId="LiveId" clId="{513A150D-72DA-4850-BAB2-2977B29FF829}" dt="2022-07-22T13:57:28.677" v="1697"/>
          <ac:spMkLst>
            <pc:docMk/>
            <pc:sldMk cId="140135305" sldId="277"/>
            <ac:spMk id="3" creationId="{35C711A5-BC1E-093E-B2EE-D01D9D0C287C}"/>
          </ac:spMkLst>
        </pc:spChg>
      </pc:sldChg>
      <pc:sldChg chg="addSp modSp new del mod">
        <pc:chgData name="Matěj Černík" userId="745a376f6a1d9b3a" providerId="LiveId" clId="{513A150D-72DA-4850-BAB2-2977B29FF829}" dt="2022-07-20T18:23:30.304" v="1020" actId="47"/>
        <pc:sldMkLst>
          <pc:docMk/>
          <pc:sldMk cId="1323996103" sldId="277"/>
        </pc:sldMkLst>
        <pc:spChg chg="mod">
          <ac:chgData name="Matěj Černík" userId="745a376f6a1d9b3a" providerId="LiveId" clId="{513A150D-72DA-4850-BAB2-2977B29FF829}" dt="2022-07-20T18:22:44.724" v="1016" actId="20577"/>
          <ac:spMkLst>
            <pc:docMk/>
            <pc:sldMk cId="1323996103" sldId="277"/>
            <ac:spMk id="3" creationId="{84253214-1642-023D-3055-32D98F8B4F1A}"/>
          </ac:spMkLst>
        </pc:spChg>
        <pc:picChg chg="add mod">
          <ac:chgData name="Matěj Černík" userId="745a376f6a1d9b3a" providerId="LiveId" clId="{513A150D-72DA-4850-BAB2-2977B29FF829}" dt="2022-07-20T18:22:58.610" v="1017" actId="931"/>
          <ac:picMkLst>
            <pc:docMk/>
            <pc:sldMk cId="1323996103" sldId="277"/>
            <ac:picMk id="5" creationId="{1D407399-938D-3D2F-D748-56E3493E734A}"/>
          </ac:picMkLst>
        </pc:picChg>
        <pc:picChg chg="add mod">
          <ac:chgData name="Matěj Černík" userId="745a376f6a1d9b3a" providerId="LiveId" clId="{513A150D-72DA-4850-BAB2-2977B29FF829}" dt="2022-07-20T18:23:14.362" v="1019" actId="1076"/>
          <ac:picMkLst>
            <pc:docMk/>
            <pc:sldMk cId="1323996103" sldId="277"/>
            <ac:picMk id="7" creationId="{DD9D6E20-54F5-1BB4-AD8E-9439BCFB6B89}"/>
          </ac:picMkLst>
        </pc:picChg>
      </pc:sldChg>
      <pc:sldChg chg="add del">
        <pc:chgData name="Matěj Černík" userId="745a376f6a1d9b3a" providerId="LiveId" clId="{513A150D-72DA-4850-BAB2-2977B29FF829}" dt="2022-07-20T18:22:07.177" v="1007" actId="47"/>
        <pc:sldMkLst>
          <pc:docMk/>
          <pc:sldMk cId="3269174440" sldId="277"/>
        </pc:sldMkLst>
      </pc:sldChg>
      <pc:sldChg chg="modSp new mod modAnim modNotesTx">
        <pc:chgData name="Matěj Černík" userId="745a376f6a1d9b3a" providerId="LiveId" clId="{513A150D-72DA-4850-BAB2-2977B29FF829}" dt="2022-07-22T13:57:28.677" v="1697"/>
        <pc:sldMkLst>
          <pc:docMk/>
          <pc:sldMk cId="2912930511" sldId="278"/>
        </pc:sldMkLst>
        <pc:spChg chg="mod">
          <ac:chgData name="Matěj Černík" userId="745a376f6a1d9b3a" providerId="LiveId" clId="{513A150D-72DA-4850-BAB2-2977B29FF829}" dt="2022-07-22T13:57:28.677" v="1697"/>
          <ac:spMkLst>
            <pc:docMk/>
            <pc:sldMk cId="2912930511" sldId="278"/>
            <ac:spMk id="2" creationId="{EA7EF1E4-BA37-A5DB-242A-FF0DD6062F7A}"/>
          </ac:spMkLst>
        </pc:spChg>
        <pc:spChg chg="mod">
          <ac:chgData name="Matěj Černík" userId="745a376f6a1d9b3a" providerId="LiveId" clId="{513A150D-72DA-4850-BAB2-2977B29FF829}" dt="2022-07-22T13:57:28.677" v="1697"/>
          <ac:spMkLst>
            <pc:docMk/>
            <pc:sldMk cId="2912930511" sldId="278"/>
            <ac:spMk id="3" creationId="{CB2E4F81-75E5-CCDA-5521-EF50CB7F0F76}"/>
          </ac:spMkLst>
        </pc:spChg>
      </pc:sldChg>
      <pc:sldChg chg="new del">
        <pc:chgData name="Matěj Černík" userId="745a376f6a1d9b3a" providerId="LiveId" clId="{513A150D-72DA-4850-BAB2-2977B29FF829}" dt="2022-07-22T13:37:15.899" v="1371" actId="47"/>
        <pc:sldMkLst>
          <pc:docMk/>
          <pc:sldMk cId="4067475589" sldId="279"/>
        </pc:sldMkLst>
      </pc:sldChg>
      <pc:sldChg chg="new del">
        <pc:chgData name="Matěj Černík" userId="745a376f6a1d9b3a" providerId="LiveId" clId="{513A150D-72DA-4850-BAB2-2977B29FF829}" dt="2022-07-22T13:37:15.899" v="1371" actId="47"/>
        <pc:sldMkLst>
          <pc:docMk/>
          <pc:sldMk cId="1355479237" sldId="280"/>
        </pc:sldMkLst>
      </pc:sldChg>
      <pc:sldChg chg="new del">
        <pc:chgData name="Matěj Černík" userId="745a376f6a1d9b3a" providerId="LiveId" clId="{513A150D-72DA-4850-BAB2-2977B29FF829}" dt="2022-07-22T13:37:15.899" v="1371" actId="47"/>
        <pc:sldMkLst>
          <pc:docMk/>
          <pc:sldMk cId="943607005" sldId="281"/>
        </pc:sldMkLst>
      </pc:sldChg>
      <pc:sldChg chg="new del">
        <pc:chgData name="Matěj Černík" userId="745a376f6a1d9b3a" providerId="LiveId" clId="{513A150D-72DA-4850-BAB2-2977B29FF829}" dt="2022-07-22T13:37:15.899" v="1371" actId="47"/>
        <pc:sldMkLst>
          <pc:docMk/>
          <pc:sldMk cId="1448912813" sldId="282"/>
        </pc:sldMkLst>
      </pc:sldChg>
      <pc:sldChg chg="modSp new mod ord">
        <pc:chgData name="Matěj Černík" userId="745a376f6a1d9b3a" providerId="LiveId" clId="{513A150D-72DA-4850-BAB2-2977B29FF829}" dt="2023-08-05T12:05:41.643" v="1784" actId="20577"/>
        <pc:sldMkLst>
          <pc:docMk/>
          <pc:sldMk cId="1167765624" sldId="283"/>
        </pc:sldMkLst>
        <pc:spChg chg="mod">
          <ac:chgData name="Matěj Černík" userId="745a376f6a1d9b3a" providerId="LiveId" clId="{513A150D-72DA-4850-BAB2-2977B29FF829}" dt="2023-08-05T12:05:41.643" v="1784" actId="20577"/>
          <ac:spMkLst>
            <pc:docMk/>
            <pc:sldMk cId="1167765624" sldId="283"/>
            <ac:spMk id="2" creationId="{B0CB2540-A93B-E66B-A3C8-D77AF0285C6A}"/>
          </ac:spMkLst>
        </pc:spChg>
        <pc:spChg chg="mod">
          <ac:chgData name="Matěj Černík" userId="745a376f6a1d9b3a" providerId="LiveId" clId="{513A150D-72DA-4850-BAB2-2977B29FF829}" dt="2022-07-22T13:57:28.677" v="1697"/>
          <ac:spMkLst>
            <pc:docMk/>
            <pc:sldMk cId="1167765624" sldId="283"/>
            <ac:spMk id="3" creationId="{49611DC4-003B-3BF8-503E-79547272DB79}"/>
          </ac:spMkLst>
        </pc:spChg>
      </pc:sldChg>
      <pc:sldChg chg="modSp add mod">
        <pc:chgData name="Matěj Černík" userId="745a376f6a1d9b3a" providerId="LiveId" clId="{513A150D-72DA-4850-BAB2-2977B29FF829}" dt="2022-07-22T13:57:28.677" v="1697"/>
        <pc:sldMkLst>
          <pc:docMk/>
          <pc:sldMk cId="2609893914" sldId="284"/>
        </pc:sldMkLst>
        <pc:spChg chg="mod">
          <ac:chgData name="Matěj Černík" userId="745a376f6a1d9b3a" providerId="LiveId" clId="{513A150D-72DA-4850-BAB2-2977B29FF829}" dt="2022-07-22T13:57:28.677" v="1697"/>
          <ac:spMkLst>
            <pc:docMk/>
            <pc:sldMk cId="2609893914" sldId="284"/>
            <ac:spMk id="2" creationId="{B0CB2540-A93B-E66B-A3C8-D77AF0285C6A}"/>
          </ac:spMkLst>
        </pc:spChg>
        <pc:spChg chg="mod">
          <ac:chgData name="Matěj Černík" userId="745a376f6a1d9b3a" providerId="LiveId" clId="{513A150D-72DA-4850-BAB2-2977B29FF829}" dt="2022-07-22T13:57:28.677" v="1697"/>
          <ac:spMkLst>
            <pc:docMk/>
            <pc:sldMk cId="2609893914" sldId="284"/>
            <ac:spMk id="3" creationId="{49611DC4-003B-3BF8-503E-79547272DB79}"/>
          </ac:spMkLst>
        </pc:spChg>
      </pc:sldChg>
      <pc:sldChg chg="modSp add mod">
        <pc:chgData name="Matěj Černík" userId="745a376f6a1d9b3a" providerId="LiveId" clId="{513A150D-72DA-4850-BAB2-2977B29FF829}" dt="2022-07-22T13:57:28.677" v="1697"/>
        <pc:sldMkLst>
          <pc:docMk/>
          <pc:sldMk cId="1476995432" sldId="285"/>
        </pc:sldMkLst>
        <pc:spChg chg="mod">
          <ac:chgData name="Matěj Černík" userId="745a376f6a1d9b3a" providerId="LiveId" clId="{513A150D-72DA-4850-BAB2-2977B29FF829}" dt="2022-07-22T13:57:28.677" v="1697"/>
          <ac:spMkLst>
            <pc:docMk/>
            <pc:sldMk cId="1476995432" sldId="285"/>
            <ac:spMk id="2" creationId="{B0CB2540-A93B-E66B-A3C8-D77AF0285C6A}"/>
          </ac:spMkLst>
        </pc:spChg>
        <pc:spChg chg="mod">
          <ac:chgData name="Matěj Černík" userId="745a376f6a1d9b3a" providerId="LiveId" clId="{513A150D-72DA-4850-BAB2-2977B29FF829}" dt="2022-07-22T13:57:28.677" v="1697"/>
          <ac:spMkLst>
            <pc:docMk/>
            <pc:sldMk cId="1476995432" sldId="285"/>
            <ac:spMk id="3" creationId="{49611DC4-003B-3BF8-503E-79547272DB79}"/>
          </ac:spMkLst>
        </pc:spChg>
      </pc:sldChg>
      <pc:sldChg chg="addSp delSp modSp add mod">
        <pc:chgData name="Matěj Černík" userId="745a376f6a1d9b3a" providerId="LiveId" clId="{513A150D-72DA-4850-BAB2-2977B29FF829}" dt="2022-07-22T13:57:28.677" v="1697"/>
        <pc:sldMkLst>
          <pc:docMk/>
          <pc:sldMk cId="38105464" sldId="286"/>
        </pc:sldMkLst>
        <pc:spChg chg="mod">
          <ac:chgData name="Matěj Černík" userId="745a376f6a1d9b3a" providerId="LiveId" clId="{513A150D-72DA-4850-BAB2-2977B29FF829}" dt="2022-07-22T13:57:28.677" v="1697"/>
          <ac:spMkLst>
            <pc:docMk/>
            <pc:sldMk cId="38105464" sldId="286"/>
            <ac:spMk id="2" creationId="{B0CB2540-A93B-E66B-A3C8-D77AF0285C6A}"/>
          </ac:spMkLst>
        </pc:spChg>
        <pc:spChg chg="mod">
          <ac:chgData name="Matěj Černík" userId="745a376f6a1d9b3a" providerId="LiveId" clId="{513A150D-72DA-4850-BAB2-2977B29FF829}" dt="2022-07-22T13:57:28.677" v="1697"/>
          <ac:spMkLst>
            <pc:docMk/>
            <pc:sldMk cId="38105464" sldId="286"/>
            <ac:spMk id="3" creationId="{49611DC4-003B-3BF8-503E-79547272DB79}"/>
          </ac:spMkLst>
        </pc:spChg>
        <pc:spChg chg="add del">
          <ac:chgData name="Matěj Černík" userId="745a376f6a1d9b3a" providerId="LiveId" clId="{513A150D-72DA-4850-BAB2-2977B29FF829}" dt="2022-07-22T13:40:25.072" v="1452" actId="22"/>
          <ac:spMkLst>
            <pc:docMk/>
            <pc:sldMk cId="38105464" sldId="286"/>
            <ac:spMk id="5" creationId="{A1B1E365-B56B-57A9-786C-982D2CBF68F5}"/>
          </ac:spMkLst>
        </pc:spChg>
      </pc:sldChg>
      <pc:sldChg chg="modSp add mod ord">
        <pc:chgData name="Matěj Černík" userId="745a376f6a1d9b3a" providerId="LiveId" clId="{513A150D-72DA-4850-BAB2-2977B29FF829}" dt="2023-08-05T12:06:04.757" v="1786" actId="20577"/>
        <pc:sldMkLst>
          <pc:docMk/>
          <pc:sldMk cId="573957411" sldId="287"/>
        </pc:sldMkLst>
        <pc:spChg chg="mod">
          <ac:chgData name="Matěj Černík" userId="745a376f6a1d9b3a" providerId="LiveId" clId="{513A150D-72DA-4850-BAB2-2977B29FF829}" dt="2023-08-05T12:06:04.757" v="1786" actId="20577"/>
          <ac:spMkLst>
            <pc:docMk/>
            <pc:sldMk cId="573957411" sldId="287"/>
            <ac:spMk id="2" creationId="{B0CB2540-A93B-E66B-A3C8-D77AF0285C6A}"/>
          </ac:spMkLst>
        </pc:spChg>
        <pc:spChg chg="mod">
          <ac:chgData name="Matěj Černík" userId="745a376f6a1d9b3a" providerId="LiveId" clId="{513A150D-72DA-4850-BAB2-2977B29FF829}" dt="2022-07-22T13:38:17.764" v="1418" actId="403"/>
          <ac:spMkLst>
            <pc:docMk/>
            <pc:sldMk cId="573957411" sldId="287"/>
            <ac:spMk id="3" creationId="{49611DC4-003B-3BF8-503E-79547272DB79}"/>
          </ac:spMkLst>
        </pc:spChg>
      </pc:sldChg>
      <pc:sldChg chg="modSp add mod">
        <pc:chgData name="Matěj Černík" userId="745a376f6a1d9b3a" providerId="LiveId" clId="{513A150D-72DA-4850-BAB2-2977B29FF829}" dt="2023-08-05T11:53:16.932" v="1783" actId="20577"/>
        <pc:sldMkLst>
          <pc:docMk/>
          <pc:sldMk cId="4264878448" sldId="288"/>
        </pc:sldMkLst>
        <pc:spChg chg="mod">
          <ac:chgData name="Matěj Černík" userId="745a376f6a1d9b3a" providerId="LiveId" clId="{513A150D-72DA-4850-BAB2-2977B29FF829}" dt="2023-08-05T11:53:16.932" v="1783" actId="20577"/>
          <ac:spMkLst>
            <pc:docMk/>
            <pc:sldMk cId="4264878448" sldId="288"/>
            <ac:spMk id="2" creationId="{B0CB2540-A93B-E66B-A3C8-D77AF0285C6A}"/>
          </ac:spMkLst>
        </pc:spChg>
        <pc:spChg chg="mod">
          <ac:chgData name="Matěj Černík" userId="745a376f6a1d9b3a" providerId="LiveId" clId="{513A150D-72DA-4850-BAB2-2977B29FF829}" dt="2022-07-22T13:57:28.677" v="1697"/>
          <ac:spMkLst>
            <pc:docMk/>
            <pc:sldMk cId="4264878448" sldId="288"/>
            <ac:spMk id="3" creationId="{49611DC4-003B-3BF8-503E-79547272DB79}"/>
          </ac:spMkLst>
        </pc:spChg>
      </pc:sldChg>
      <pc:sldChg chg="modSp new mod modAnim">
        <pc:chgData name="Matěj Černík" userId="745a376f6a1d9b3a" providerId="LiveId" clId="{513A150D-72DA-4850-BAB2-2977B29FF829}" dt="2022-07-22T13:57:28.677" v="1697"/>
        <pc:sldMkLst>
          <pc:docMk/>
          <pc:sldMk cId="582049944" sldId="289"/>
        </pc:sldMkLst>
        <pc:spChg chg="mod">
          <ac:chgData name="Matěj Černík" userId="745a376f6a1d9b3a" providerId="LiveId" clId="{513A150D-72DA-4850-BAB2-2977B29FF829}" dt="2022-07-22T13:57:28.677" v="1697"/>
          <ac:spMkLst>
            <pc:docMk/>
            <pc:sldMk cId="582049944" sldId="289"/>
            <ac:spMk id="2" creationId="{A8B0DCDB-600E-C091-5BCC-2C8154E98298}"/>
          </ac:spMkLst>
        </pc:spChg>
        <pc:spChg chg="mod">
          <ac:chgData name="Matěj Černík" userId="745a376f6a1d9b3a" providerId="LiveId" clId="{513A150D-72DA-4850-BAB2-2977B29FF829}" dt="2022-07-22T13:57:28.677" v="1697"/>
          <ac:spMkLst>
            <pc:docMk/>
            <pc:sldMk cId="582049944" sldId="289"/>
            <ac:spMk id="3" creationId="{E70434CA-76A6-B5EB-619F-38A34E18BDDE}"/>
          </ac:spMkLst>
        </pc:spChg>
      </pc:sldChg>
      <pc:sldChg chg="modSp new mod">
        <pc:chgData name="Matěj Černík" userId="745a376f6a1d9b3a" providerId="LiveId" clId="{513A150D-72DA-4850-BAB2-2977B29FF829}" dt="2022-07-22T13:57:28.677" v="1697"/>
        <pc:sldMkLst>
          <pc:docMk/>
          <pc:sldMk cId="875131532" sldId="290"/>
        </pc:sldMkLst>
        <pc:spChg chg="mod">
          <ac:chgData name="Matěj Černík" userId="745a376f6a1d9b3a" providerId="LiveId" clId="{513A150D-72DA-4850-BAB2-2977B29FF829}" dt="2022-07-22T13:57:28.677" v="1697"/>
          <ac:spMkLst>
            <pc:docMk/>
            <pc:sldMk cId="875131532" sldId="290"/>
            <ac:spMk id="2" creationId="{CC2CD496-7E16-5E46-957F-A4755837DDD7}"/>
          </ac:spMkLst>
        </pc:spChg>
        <pc:spChg chg="mod">
          <ac:chgData name="Matěj Černík" userId="745a376f6a1d9b3a" providerId="LiveId" clId="{513A150D-72DA-4850-BAB2-2977B29FF829}" dt="2022-07-22T13:57:28.677" v="1697"/>
          <ac:spMkLst>
            <pc:docMk/>
            <pc:sldMk cId="875131532" sldId="290"/>
            <ac:spMk id="3" creationId="{8A579C33-88C2-749E-06A5-46D9BA09CE83}"/>
          </ac:spMkLst>
        </pc:spChg>
      </pc:sldChg>
      <pc:sldChg chg="modSp new del mod">
        <pc:chgData name="Matěj Černík" userId="745a376f6a1d9b3a" providerId="LiveId" clId="{513A150D-72DA-4850-BAB2-2977B29FF829}" dt="2022-07-28T05:14:12.975" v="1782" actId="47"/>
        <pc:sldMkLst>
          <pc:docMk/>
          <pc:sldMk cId="2207218592" sldId="291"/>
        </pc:sldMkLst>
        <pc:spChg chg="mod">
          <ac:chgData name="Matěj Černík" userId="745a376f6a1d9b3a" providerId="LiveId" clId="{513A150D-72DA-4850-BAB2-2977B29FF829}" dt="2022-07-28T05:14:08.073" v="1781" actId="20577"/>
          <ac:spMkLst>
            <pc:docMk/>
            <pc:sldMk cId="2207218592" sldId="291"/>
            <ac:spMk id="2" creationId="{30F9189C-FC6D-1EFF-4B94-CAFEE1FD5A8C}"/>
          </ac:spMkLst>
        </pc:spChg>
        <pc:spChg chg="mod">
          <ac:chgData name="Matěj Černík" userId="745a376f6a1d9b3a" providerId="LiveId" clId="{513A150D-72DA-4850-BAB2-2977B29FF829}" dt="2022-07-22T13:57:28.677" v="1697"/>
          <ac:spMkLst>
            <pc:docMk/>
            <pc:sldMk cId="2207218592" sldId="291"/>
            <ac:spMk id="3" creationId="{D7B61E0D-9000-DC8F-9D3E-D0BC99E6C464}"/>
          </ac:spMkLst>
        </pc:spChg>
      </pc:sldChg>
      <pc:sldChg chg="modSp new mod">
        <pc:chgData name="Matěj Černík" userId="745a376f6a1d9b3a" providerId="LiveId" clId="{513A150D-72DA-4850-BAB2-2977B29FF829}" dt="2022-07-28T05:13:57.052" v="1758" actId="20577"/>
        <pc:sldMkLst>
          <pc:docMk/>
          <pc:sldMk cId="2377709378" sldId="292"/>
        </pc:sldMkLst>
        <pc:spChg chg="mod">
          <ac:chgData name="Matěj Černík" userId="745a376f6a1d9b3a" providerId="LiveId" clId="{513A150D-72DA-4850-BAB2-2977B29FF829}" dt="2022-07-28T05:13:57.052" v="1758" actId="20577"/>
          <ac:spMkLst>
            <pc:docMk/>
            <pc:sldMk cId="2377709378" sldId="292"/>
            <ac:spMk id="2" creationId="{A3861F28-DB5E-F831-F4EF-45342E58F565}"/>
          </ac:spMkLst>
        </pc:spChg>
        <pc:spChg chg="mod">
          <ac:chgData name="Matěj Černík" userId="745a376f6a1d9b3a" providerId="LiveId" clId="{513A150D-72DA-4850-BAB2-2977B29FF829}" dt="2022-07-28T05:12:49.483" v="1707" actId="20577"/>
          <ac:spMkLst>
            <pc:docMk/>
            <pc:sldMk cId="2377709378" sldId="292"/>
            <ac:spMk id="3" creationId="{30E31884-9B76-7FE4-4C5C-293A9EC72BCC}"/>
          </ac:spMkLst>
        </pc:spChg>
      </pc:sldChg>
      <pc:sldMasterChg chg="modTransition delSldLayout modSldLayout">
        <pc:chgData name="Matěj Černík" userId="745a376f6a1d9b3a" providerId="LiveId" clId="{513A150D-72DA-4850-BAB2-2977B29FF829}" dt="2022-07-20T17:22:47.116" v="88"/>
        <pc:sldMasterMkLst>
          <pc:docMk/>
          <pc:sldMasterMk cId="889104771" sldId="2147483660"/>
        </pc:sldMasterMkLst>
        <pc:sldLayoutChg chg="modTransition">
          <pc:chgData name="Matěj Černík" userId="745a376f6a1d9b3a" providerId="LiveId" clId="{513A150D-72DA-4850-BAB2-2977B29FF829}" dt="2022-07-20T17:22:47.116" v="88"/>
          <pc:sldLayoutMkLst>
            <pc:docMk/>
            <pc:sldMasterMk cId="889104771" sldId="2147483660"/>
            <pc:sldLayoutMk cId="1485686910" sldId="2147483661"/>
          </pc:sldLayoutMkLst>
        </pc:sldLayoutChg>
        <pc:sldLayoutChg chg="modTransition">
          <pc:chgData name="Matěj Černík" userId="745a376f6a1d9b3a" providerId="LiveId" clId="{513A150D-72DA-4850-BAB2-2977B29FF829}" dt="2022-07-20T17:22:47.116" v="88"/>
          <pc:sldLayoutMkLst>
            <pc:docMk/>
            <pc:sldMasterMk cId="889104771" sldId="2147483660"/>
            <pc:sldLayoutMk cId="1842996622" sldId="2147483662"/>
          </pc:sldLayoutMkLst>
        </pc:sldLayoutChg>
        <pc:sldLayoutChg chg="modTransition">
          <pc:chgData name="Matěj Černík" userId="745a376f6a1d9b3a" providerId="LiveId" clId="{513A150D-72DA-4850-BAB2-2977B29FF829}" dt="2022-07-20T17:22:47.116" v="88"/>
          <pc:sldLayoutMkLst>
            <pc:docMk/>
            <pc:sldMasterMk cId="889104771" sldId="2147483660"/>
            <pc:sldLayoutMk cId="2305678563" sldId="2147483663"/>
          </pc:sldLayoutMkLst>
        </pc:sldLayoutChg>
        <pc:sldLayoutChg chg="modTransition">
          <pc:chgData name="Matěj Černík" userId="745a376f6a1d9b3a" providerId="LiveId" clId="{513A150D-72DA-4850-BAB2-2977B29FF829}" dt="2022-07-20T17:22:47.116" v="88"/>
          <pc:sldLayoutMkLst>
            <pc:docMk/>
            <pc:sldMasterMk cId="889104771" sldId="2147483660"/>
            <pc:sldLayoutMk cId="904827055" sldId="2147483664"/>
          </pc:sldLayoutMkLst>
        </pc:sldLayoutChg>
        <pc:sldLayoutChg chg="modTransition">
          <pc:chgData name="Matěj Černík" userId="745a376f6a1d9b3a" providerId="LiveId" clId="{513A150D-72DA-4850-BAB2-2977B29FF829}" dt="2022-07-20T17:22:47.116" v="88"/>
          <pc:sldLayoutMkLst>
            <pc:docMk/>
            <pc:sldMasterMk cId="889104771" sldId="2147483660"/>
            <pc:sldLayoutMk cId="316669910" sldId="2147483665"/>
          </pc:sldLayoutMkLst>
        </pc:sldLayoutChg>
        <pc:sldLayoutChg chg="del">
          <pc:chgData name="Matěj Černík" userId="745a376f6a1d9b3a" providerId="LiveId" clId="{513A150D-72DA-4850-BAB2-2977B29FF829}" dt="2022-07-20T16:47:24.522" v="30" actId="47"/>
          <pc:sldLayoutMkLst>
            <pc:docMk/>
            <pc:sldMasterMk cId="889104771" sldId="2147483660"/>
            <pc:sldLayoutMk cId="250210158" sldId="2147483666"/>
          </pc:sldLayoutMkLst>
        </pc:sldLayoutChg>
        <pc:sldLayoutChg chg="modTransition">
          <pc:chgData name="Matěj Černík" userId="745a376f6a1d9b3a" providerId="LiveId" clId="{513A150D-72DA-4850-BAB2-2977B29FF829}" dt="2022-07-20T17:22:47.116" v="88"/>
          <pc:sldLayoutMkLst>
            <pc:docMk/>
            <pc:sldMasterMk cId="889104771" sldId="2147483660"/>
            <pc:sldLayoutMk cId="178434145" sldId="2147483667"/>
          </pc:sldLayoutMkLst>
        </pc:sldLayoutChg>
      </pc:sldMasterChg>
      <pc:sldMasterChg chg="modTransition modSldLayout">
        <pc:chgData name="Matěj Černík" userId="745a376f6a1d9b3a" providerId="LiveId" clId="{513A150D-72DA-4850-BAB2-2977B29FF829}" dt="2022-07-22T13:55:07.530" v="1674"/>
        <pc:sldMasterMkLst>
          <pc:docMk/>
          <pc:sldMasterMk cId="301355072" sldId="2147483668"/>
        </pc:sldMasterMkLst>
        <pc:sldLayoutChg chg="modTransition">
          <pc:chgData name="Matěj Černík" userId="745a376f6a1d9b3a" providerId="LiveId" clId="{513A150D-72DA-4850-BAB2-2977B29FF829}" dt="2022-07-22T13:55:07.530" v="1674"/>
          <pc:sldLayoutMkLst>
            <pc:docMk/>
            <pc:sldMasterMk cId="301355072" sldId="2147483668"/>
            <pc:sldLayoutMk cId="1309339976" sldId="2147483669"/>
          </pc:sldLayoutMkLst>
        </pc:sldLayoutChg>
        <pc:sldLayoutChg chg="modTransition">
          <pc:chgData name="Matěj Černík" userId="745a376f6a1d9b3a" providerId="LiveId" clId="{513A150D-72DA-4850-BAB2-2977B29FF829}" dt="2022-07-22T13:55:07.530" v="1674"/>
          <pc:sldLayoutMkLst>
            <pc:docMk/>
            <pc:sldMasterMk cId="301355072" sldId="2147483668"/>
            <pc:sldLayoutMk cId="660804578" sldId="2147483670"/>
          </pc:sldLayoutMkLst>
        </pc:sldLayoutChg>
        <pc:sldLayoutChg chg="modTransition">
          <pc:chgData name="Matěj Černík" userId="745a376f6a1d9b3a" providerId="LiveId" clId="{513A150D-72DA-4850-BAB2-2977B29FF829}" dt="2022-07-22T13:55:07.530" v="1674"/>
          <pc:sldLayoutMkLst>
            <pc:docMk/>
            <pc:sldMasterMk cId="301355072" sldId="2147483668"/>
            <pc:sldLayoutMk cId="2700925003" sldId="2147483674"/>
          </pc:sldLayoutMkLst>
        </pc:sldLayoutChg>
      </pc:sldMasterChg>
      <pc:sldMasterChg chg="modTransition modSldLayout">
        <pc:chgData name="Matěj Černík" userId="745a376f6a1d9b3a" providerId="LiveId" clId="{513A150D-72DA-4850-BAB2-2977B29FF829}" dt="2022-07-22T13:57:28.677" v="1697"/>
        <pc:sldMasterMkLst>
          <pc:docMk/>
          <pc:sldMasterMk cId="228827893" sldId="2147483675"/>
        </pc:sldMasterMkLst>
        <pc:sldLayoutChg chg="modTransition">
          <pc:chgData name="Matěj Černík" userId="745a376f6a1d9b3a" providerId="LiveId" clId="{513A150D-72DA-4850-BAB2-2977B29FF829}" dt="2022-07-22T13:57:28.677" v="1697"/>
          <pc:sldLayoutMkLst>
            <pc:docMk/>
            <pc:sldMasterMk cId="228827893" sldId="2147483675"/>
            <pc:sldLayoutMk cId="3134776555" sldId="2147483676"/>
          </pc:sldLayoutMkLst>
        </pc:sldLayoutChg>
        <pc:sldLayoutChg chg="modTransition">
          <pc:chgData name="Matěj Černík" userId="745a376f6a1d9b3a" providerId="LiveId" clId="{513A150D-72DA-4850-BAB2-2977B29FF829}" dt="2022-07-22T13:57:28.677" v="1697"/>
          <pc:sldLayoutMkLst>
            <pc:docMk/>
            <pc:sldMasterMk cId="228827893" sldId="2147483675"/>
            <pc:sldLayoutMk cId="3008806485" sldId="2147483677"/>
          </pc:sldLayoutMkLst>
        </pc:sldLayoutChg>
        <pc:sldLayoutChg chg="modTransition">
          <pc:chgData name="Matěj Černík" userId="745a376f6a1d9b3a" providerId="LiveId" clId="{513A150D-72DA-4850-BAB2-2977B29FF829}" dt="2022-07-22T13:57:28.677" v="1697"/>
          <pc:sldLayoutMkLst>
            <pc:docMk/>
            <pc:sldMasterMk cId="228827893" sldId="2147483675"/>
            <pc:sldLayoutMk cId="4098534765" sldId="2147483681"/>
          </pc:sldLayoutMkLst>
        </pc:sldLayoutChg>
      </pc:sldMasterChg>
    </pc:docChg>
  </pc:docChgLst>
  <pc:docChgLst>
    <pc:chgData name="Matěj Černík" userId="745a376f6a1d9b3a" providerId="LiveId" clId="{57D6697A-456E-439A-989A-D4C279708931}"/>
    <pc:docChg chg="undo custSel addSld delSld modSld">
      <pc:chgData name="Matěj Černík" userId="745a376f6a1d9b3a" providerId="LiveId" clId="{57D6697A-456E-439A-989A-D4C279708931}" dt="2023-08-10T12:18:37.670" v="102" actId="20577"/>
      <pc:docMkLst>
        <pc:docMk/>
      </pc:docMkLst>
      <pc:sldChg chg="modSp mod">
        <pc:chgData name="Matěj Černík" userId="745a376f6a1d9b3a" providerId="LiveId" clId="{57D6697A-456E-439A-989A-D4C279708931}" dt="2023-08-10T12:17:04.819" v="33" actId="14100"/>
        <pc:sldMkLst>
          <pc:docMk/>
          <pc:sldMk cId="1309099337" sldId="272"/>
        </pc:sldMkLst>
        <pc:spChg chg="mod">
          <ac:chgData name="Matěj Černík" userId="745a376f6a1d9b3a" providerId="LiveId" clId="{57D6697A-456E-439A-989A-D4C279708931}" dt="2023-08-10T12:17:04.819" v="33" actId="14100"/>
          <ac:spMkLst>
            <pc:docMk/>
            <pc:sldMk cId="1309099337" sldId="272"/>
            <ac:spMk id="3" creationId="{02396AC5-3F82-9E2E-99A9-C2B6392909A8}"/>
          </ac:spMkLst>
        </pc:spChg>
      </pc:sldChg>
      <pc:sldChg chg="modSp mod">
        <pc:chgData name="Matěj Černík" userId="745a376f6a1d9b3a" providerId="LiveId" clId="{57D6697A-456E-439A-989A-D4C279708931}" dt="2023-08-10T12:17:07.950" v="34" actId="14100"/>
        <pc:sldMkLst>
          <pc:docMk/>
          <pc:sldMk cId="3544062605" sldId="273"/>
        </pc:sldMkLst>
        <pc:spChg chg="mod">
          <ac:chgData name="Matěj Černík" userId="745a376f6a1d9b3a" providerId="LiveId" clId="{57D6697A-456E-439A-989A-D4C279708931}" dt="2023-08-10T12:17:07.950" v="34" actId="14100"/>
          <ac:spMkLst>
            <pc:docMk/>
            <pc:sldMk cId="3544062605" sldId="273"/>
            <ac:spMk id="3" creationId="{02396AC5-3F82-9E2E-99A9-C2B6392909A8}"/>
          </ac:spMkLst>
        </pc:spChg>
      </pc:sldChg>
      <pc:sldChg chg="modSp mod">
        <pc:chgData name="Matěj Černík" userId="745a376f6a1d9b3a" providerId="LiveId" clId="{57D6697A-456E-439A-989A-D4C279708931}" dt="2023-08-10T12:17:12.504" v="37" actId="14100"/>
        <pc:sldMkLst>
          <pc:docMk/>
          <pc:sldMk cId="4119948464" sldId="274"/>
        </pc:sldMkLst>
        <pc:spChg chg="mod">
          <ac:chgData name="Matěj Černík" userId="745a376f6a1d9b3a" providerId="LiveId" clId="{57D6697A-456E-439A-989A-D4C279708931}" dt="2023-08-10T12:17:12.504" v="37" actId="14100"/>
          <ac:spMkLst>
            <pc:docMk/>
            <pc:sldMk cId="4119948464" sldId="274"/>
            <ac:spMk id="3" creationId="{02396AC5-3F82-9E2E-99A9-C2B6392909A8}"/>
          </ac:spMkLst>
        </pc:spChg>
      </pc:sldChg>
      <pc:sldChg chg="modSp mod">
        <pc:chgData name="Matěj Černík" userId="745a376f6a1d9b3a" providerId="LiveId" clId="{57D6697A-456E-439A-989A-D4C279708931}" dt="2023-08-10T12:17:14.926" v="38" actId="14100"/>
        <pc:sldMkLst>
          <pc:docMk/>
          <pc:sldMk cId="834141255" sldId="275"/>
        </pc:sldMkLst>
        <pc:spChg chg="mod">
          <ac:chgData name="Matěj Černík" userId="745a376f6a1d9b3a" providerId="LiveId" clId="{57D6697A-456E-439A-989A-D4C279708931}" dt="2023-08-10T12:17:14.926" v="38" actId="14100"/>
          <ac:spMkLst>
            <pc:docMk/>
            <pc:sldMk cId="834141255" sldId="275"/>
            <ac:spMk id="3" creationId="{02396AC5-3F82-9E2E-99A9-C2B6392909A8}"/>
          </ac:spMkLst>
        </pc:spChg>
      </pc:sldChg>
      <pc:sldChg chg="modSp mod">
        <pc:chgData name="Matěj Černík" userId="745a376f6a1d9b3a" providerId="LiveId" clId="{57D6697A-456E-439A-989A-D4C279708931}" dt="2023-08-10T12:17:17.446" v="39" actId="14100"/>
        <pc:sldMkLst>
          <pc:docMk/>
          <pc:sldMk cId="2831798823" sldId="276"/>
        </pc:sldMkLst>
        <pc:spChg chg="mod">
          <ac:chgData name="Matěj Černík" userId="745a376f6a1d9b3a" providerId="LiveId" clId="{57D6697A-456E-439A-989A-D4C279708931}" dt="2023-08-10T12:17:17.446" v="39" actId="14100"/>
          <ac:spMkLst>
            <pc:docMk/>
            <pc:sldMk cId="2831798823" sldId="276"/>
            <ac:spMk id="3" creationId="{02396AC5-3F82-9E2E-99A9-C2B6392909A8}"/>
          </ac:spMkLst>
        </pc:spChg>
      </pc:sldChg>
      <pc:sldChg chg="modSp modAnim">
        <pc:chgData name="Matěj Černík" userId="745a376f6a1d9b3a" providerId="LiveId" clId="{57D6697A-456E-439A-989A-D4C279708931}" dt="2023-08-10T12:18:37.670" v="102" actId="20577"/>
        <pc:sldMkLst>
          <pc:docMk/>
          <pc:sldMk cId="582049944" sldId="289"/>
        </pc:sldMkLst>
        <pc:spChg chg="mod">
          <ac:chgData name="Matěj Černík" userId="745a376f6a1d9b3a" providerId="LiveId" clId="{57D6697A-456E-439A-989A-D4C279708931}" dt="2023-08-10T12:18:37.670" v="102" actId="20577"/>
          <ac:spMkLst>
            <pc:docMk/>
            <pc:sldMk cId="582049944" sldId="289"/>
            <ac:spMk id="2" creationId="{A8B0DCDB-600E-C091-5BCC-2C8154E98298}"/>
          </ac:spMkLst>
        </pc:spChg>
      </pc:sldChg>
      <pc:sldChg chg="modSp add mod">
        <pc:chgData name="Matěj Černík" userId="745a376f6a1d9b3a" providerId="LiveId" clId="{57D6697A-456E-439A-989A-D4C279708931}" dt="2023-08-10T12:16:38.527" v="32" actId="20577"/>
        <pc:sldMkLst>
          <pc:docMk/>
          <pc:sldMk cId="483333242" sldId="293"/>
        </pc:sldMkLst>
        <pc:spChg chg="mod">
          <ac:chgData name="Matěj Černík" userId="745a376f6a1d9b3a" providerId="LiveId" clId="{57D6697A-456E-439A-989A-D4C279708931}" dt="2023-08-10T12:16:38.527" v="32" actId="20577"/>
          <ac:spMkLst>
            <pc:docMk/>
            <pc:sldMk cId="483333242" sldId="293"/>
            <ac:spMk id="2" creationId="{3F5CBD03-CF07-F748-9E15-BF6EA62CE3FA}"/>
          </ac:spMkLst>
        </pc:spChg>
      </pc:sldChg>
      <pc:sldChg chg="new del">
        <pc:chgData name="Matěj Černík" userId="745a376f6a1d9b3a" providerId="LiveId" clId="{57D6697A-456E-439A-989A-D4C279708931}" dt="2023-08-10T12:16:00.619" v="1" actId="47"/>
        <pc:sldMkLst>
          <pc:docMk/>
          <pc:sldMk cId="2685936790" sldId="29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fit.cvut.cz/cs/studium/informacni-servis/studijni-pobyty" TargetMode="External"/><Relationship Id="rId2" Type="http://schemas.openxmlformats.org/officeDocument/2006/relationships/hyperlink" Target="https://fit.cvut.cz/cs/studium" TargetMode="External"/><Relationship Id="rId1" Type="http://schemas.openxmlformats.org/officeDocument/2006/relationships/hyperlink" Target="https://fit.cvut.cz/cs" TargetMode="External"/><Relationship Id="rId6" Type="http://schemas.openxmlformats.org/officeDocument/2006/relationships/hyperlink" Target="https://studujvesvete.cvut.cz/moznosti-vycestovani/vyjed-na-erasmus-s-cvut/financni-podminky-pro-erasmus/" TargetMode="External"/><Relationship Id="rId5" Type="http://schemas.openxmlformats.org/officeDocument/2006/relationships/hyperlink" Target="https://studujvesvete.cvut.cz/moznosti-vycestovani/vyjed-na-erasmus-s-cvut/" TargetMode="External"/><Relationship Id="rId4" Type="http://schemas.openxmlformats.org/officeDocument/2006/relationships/hyperlink" Target="https://studujvesvete.cvut.cz/"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studujvesvete.cvut.cz/" TargetMode="External"/><Relationship Id="rId2" Type="http://schemas.openxmlformats.org/officeDocument/2006/relationships/hyperlink" Target="https://studujvesvete.cvut.cz/moznosti-vycestovani/vyjed-na-erasmus-s-cvut/" TargetMode="External"/><Relationship Id="rId1" Type="http://schemas.openxmlformats.org/officeDocument/2006/relationships/hyperlink" Target="https://studujvesvete.cvut.cz/moznosti-vycestovani/vyjed-na-erasmus-s-cvut/financni-podminky-pro-erasmus/" TargetMode="External"/><Relationship Id="rId6" Type="http://schemas.openxmlformats.org/officeDocument/2006/relationships/hyperlink" Target="https://fit.cvut.cz/cs" TargetMode="External"/><Relationship Id="rId5" Type="http://schemas.openxmlformats.org/officeDocument/2006/relationships/hyperlink" Target="https://fit.cvut.cz/cs/studium" TargetMode="External"/><Relationship Id="rId4" Type="http://schemas.openxmlformats.org/officeDocument/2006/relationships/hyperlink" Target="https://fit.cvut.cz/cs/studium/informacni-servis/studijni-pobyt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69C29-0533-4ADB-AB9E-AE96F557F1E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cs-CZ"/>
        </a:p>
      </dgm:t>
    </dgm:pt>
    <dgm:pt modelId="{F6443EE1-3A24-4C8F-AC4A-6D61C7071D1D}">
      <dgm:prSet phldrT="[Text]"/>
      <dgm:spPr>
        <a:solidFill>
          <a:srgbClr val="F0AB00"/>
        </a:solidFill>
        <a:ln>
          <a:noFill/>
        </a:ln>
      </dgm:spPr>
      <dgm:t>
        <a:bodyPr/>
        <a:lstStyle/>
        <a:p>
          <a:pPr>
            <a:buFont typeface="+mj-lt"/>
            <a:buAutoNum type="arabicPeriod"/>
          </a:pPr>
          <a:r>
            <a:rPr lang="cs-CZ">
              <a:hlinkClick xmlns:r="http://schemas.openxmlformats.org/officeDocument/2006/relationships" r:id="rId1"/>
            </a:rPr>
            <a:t>Fakulta informačních technologií ČVUT - FIT ČVUT (cvut.cz)</a:t>
          </a:r>
          <a:endParaRPr lang="cs-CZ"/>
        </a:p>
      </dgm:t>
    </dgm:pt>
    <dgm:pt modelId="{F702EA5C-7AA6-4BAE-A3D3-E75567018F60}" type="parTrans" cxnId="{188B3753-AA36-4085-AC48-0050696BE075}">
      <dgm:prSet/>
      <dgm:spPr/>
      <dgm:t>
        <a:bodyPr/>
        <a:lstStyle/>
        <a:p>
          <a:endParaRPr lang="cs-CZ"/>
        </a:p>
      </dgm:t>
    </dgm:pt>
    <dgm:pt modelId="{EBD56BE2-C47B-4488-8C19-5866FD8DBA24}" type="sibTrans" cxnId="{188B3753-AA36-4085-AC48-0050696BE075}">
      <dgm:prSet/>
      <dgm:spPr/>
      <dgm:t>
        <a:bodyPr/>
        <a:lstStyle/>
        <a:p>
          <a:endParaRPr lang="cs-CZ"/>
        </a:p>
      </dgm:t>
    </dgm:pt>
    <dgm:pt modelId="{9560CD14-F38E-4EB0-919B-B2335DFB1F10}">
      <dgm:prSet/>
      <dgm:spPr>
        <a:solidFill>
          <a:srgbClr val="F0AB00"/>
        </a:solidFill>
        <a:ln>
          <a:noFill/>
        </a:ln>
      </dgm:spPr>
      <dgm:t>
        <a:bodyPr/>
        <a:lstStyle/>
        <a:p>
          <a:r>
            <a:rPr lang="cs-CZ">
              <a:hlinkClick xmlns:r="http://schemas.openxmlformats.org/officeDocument/2006/relationships" r:id="rId2"/>
            </a:rPr>
            <a:t>Studium - FIT ČVUT (cvut.cz)</a:t>
          </a:r>
          <a:endParaRPr lang="cs-CZ" dirty="0"/>
        </a:p>
      </dgm:t>
    </dgm:pt>
    <dgm:pt modelId="{F6949363-62B3-4D19-9EC6-9A4429A67FFD}" type="parTrans" cxnId="{ABEF2461-E0EE-4D30-8427-76CE8747B66C}">
      <dgm:prSet/>
      <dgm:spPr/>
      <dgm:t>
        <a:bodyPr/>
        <a:lstStyle/>
        <a:p>
          <a:endParaRPr lang="cs-CZ"/>
        </a:p>
      </dgm:t>
    </dgm:pt>
    <dgm:pt modelId="{5FEFC881-105A-4CDE-9C6F-2CFE3E8C7CC9}" type="sibTrans" cxnId="{ABEF2461-E0EE-4D30-8427-76CE8747B66C}">
      <dgm:prSet/>
      <dgm:spPr/>
      <dgm:t>
        <a:bodyPr/>
        <a:lstStyle/>
        <a:p>
          <a:endParaRPr lang="cs-CZ"/>
        </a:p>
      </dgm:t>
    </dgm:pt>
    <dgm:pt modelId="{C9AECF5B-D2E6-4B63-A025-1F7042AEF96C}">
      <dgm:prSet/>
      <dgm:spPr>
        <a:solidFill>
          <a:srgbClr val="F0AB00"/>
        </a:solidFill>
        <a:ln>
          <a:noFill/>
        </a:ln>
      </dgm:spPr>
      <dgm:t>
        <a:bodyPr/>
        <a:lstStyle/>
        <a:p>
          <a:r>
            <a:rPr lang="cs-CZ"/>
            <a:t>Informační servis</a:t>
          </a:r>
          <a:endParaRPr lang="cs-CZ" dirty="0"/>
        </a:p>
      </dgm:t>
    </dgm:pt>
    <dgm:pt modelId="{3878FEEC-4D18-4F2B-B585-E6444D6E5574}" type="parTrans" cxnId="{0DE55EE2-B181-429D-9F83-C6F8A9BE408A}">
      <dgm:prSet/>
      <dgm:spPr/>
      <dgm:t>
        <a:bodyPr/>
        <a:lstStyle/>
        <a:p>
          <a:endParaRPr lang="cs-CZ"/>
        </a:p>
      </dgm:t>
    </dgm:pt>
    <dgm:pt modelId="{3FBD20B7-A887-48F2-B0CE-C81C6DAD7311}" type="sibTrans" cxnId="{0DE55EE2-B181-429D-9F83-C6F8A9BE408A}">
      <dgm:prSet/>
      <dgm:spPr/>
      <dgm:t>
        <a:bodyPr/>
        <a:lstStyle/>
        <a:p>
          <a:endParaRPr lang="cs-CZ"/>
        </a:p>
      </dgm:t>
    </dgm:pt>
    <dgm:pt modelId="{0655DDBC-0F02-484A-8048-38C3887AE752}">
      <dgm:prSet/>
      <dgm:spPr>
        <a:solidFill>
          <a:srgbClr val="F0AB00"/>
        </a:solidFill>
        <a:ln>
          <a:noFill/>
        </a:ln>
      </dgm:spPr>
      <dgm:t>
        <a:bodyPr/>
        <a:lstStyle/>
        <a:p>
          <a:r>
            <a:rPr lang="cs-CZ">
              <a:hlinkClick xmlns:r="http://schemas.openxmlformats.org/officeDocument/2006/relationships" r:id="rId3"/>
            </a:rPr>
            <a:t>Studijní pobyty - FIT ČVUT (cvut.cz)</a:t>
          </a:r>
          <a:endParaRPr lang="cs-CZ" dirty="0"/>
        </a:p>
      </dgm:t>
    </dgm:pt>
    <dgm:pt modelId="{A841DA5A-E87F-4B44-B27B-D64410407DAC}" type="parTrans" cxnId="{8042799B-F52D-42EB-808C-EBB0A2E560B7}">
      <dgm:prSet/>
      <dgm:spPr/>
      <dgm:t>
        <a:bodyPr/>
        <a:lstStyle/>
        <a:p>
          <a:endParaRPr lang="cs-CZ"/>
        </a:p>
      </dgm:t>
    </dgm:pt>
    <dgm:pt modelId="{3974941C-4C94-488B-BC2C-7476F5DBCAB2}" type="sibTrans" cxnId="{8042799B-F52D-42EB-808C-EBB0A2E560B7}">
      <dgm:prSet/>
      <dgm:spPr/>
      <dgm:t>
        <a:bodyPr/>
        <a:lstStyle/>
        <a:p>
          <a:endParaRPr lang="cs-CZ"/>
        </a:p>
      </dgm:t>
    </dgm:pt>
    <dgm:pt modelId="{2E3DB257-40DD-4D8B-A8D6-0E42E44B17CC}">
      <dgm:prSet/>
      <dgm:spPr>
        <a:solidFill>
          <a:srgbClr val="F0AB00"/>
        </a:solidFill>
        <a:ln>
          <a:noFill/>
        </a:ln>
      </dgm:spPr>
      <dgm:t>
        <a:bodyPr/>
        <a:lstStyle/>
        <a:p>
          <a:r>
            <a:rPr lang="cs-CZ"/>
            <a:t>Kontakty</a:t>
          </a:r>
          <a:endParaRPr lang="cs-CZ" dirty="0"/>
        </a:p>
      </dgm:t>
    </dgm:pt>
    <dgm:pt modelId="{4953C871-DD11-42EC-8FE9-F9E5AF9C2100}" type="parTrans" cxnId="{6A28F64E-506A-4FB4-B1EC-B1F4BC70FDBE}">
      <dgm:prSet/>
      <dgm:spPr/>
      <dgm:t>
        <a:bodyPr/>
        <a:lstStyle/>
        <a:p>
          <a:endParaRPr lang="cs-CZ"/>
        </a:p>
      </dgm:t>
    </dgm:pt>
    <dgm:pt modelId="{B1C40640-D3E9-4D14-8BB3-60A3EBA4AD4E}" type="sibTrans" cxnId="{6A28F64E-506A-4FB4-B1EC-B1F4BC70FDBE}">
      <dgm:prSet/>
      <dgm:spPr/>
      <dgm:t>
        <a:bodyPr/>
        <a:lstStyle/>
        <a:p>
          <a:endParaRPr lang="cs-CZ"/>
        </a:p>
      </dgm:t>
    </dgm:pt>
    <dgm:pt modelId="{9EEDDF7E-C225-4B07-ADFE-57A1F8CA63DE}">
      <dgm:prSet/>
      <dgm:spPr>
        <a:solidFill>
          <a:srgbClr val="F0AB00"/>
        </a:solidFill>
        <a:ln>
          <a:noFill/>
        </a:ln>
      </dgm:spPr>
      <dgm:t>
        <a:bodyPr/>
        <a:lstStyle/>
        <a:p>
          <a:r>
            <a:rPr lang="cs-CZ">
              <a:hlinkClick xmlns:r="http://schemas.openxmlformats.org/officeDocument/2006/relationships" r:id="rId4"/>
            </a:rPr>
            <a:t>Studium v zahraničí - Studuj ve světě s ČVUT - Já jedu! (cvut.cz)</a:t>
          </a:r>
          <a:endParaRPr lang="cs-CZ" dirty="0"/>
        </a:p>
      </dgm:t>
    </dgm:pt>
    <dgm:pt modelId="{F4B8DB52-ACFA-41A8-8739-CF0402B77B5A}" type="parTrans" cxnId="{1889EF4A-3115-4587-8250-BB324C924FAF}">
      <dgm:prSet/>
      <dgm:spPr/>
      <dgm:t>
        <a:bodyPr/>
        <a:lstStyle/>
        <a:p>
          <a:endParaRPr lang="cs-CZ"/>
        </a:p>
      </dgm:t>
    </dgm:pt>
    <dgm:pt modelId="{57082337-E87E-4880-8B0D-043C06AA0B54}" type="sibTrans" cxnId="{1889EF4A-3115-4587-8250-BB324C924FAF}">
      <dgm:prSet/>
      <dgm:spPr/>
      <dgm:t>
        <a:bodyPr/>
        <a:lstStyle/>
        <a:p>
          <a:endParaRPr lang="cs-CZ"/>
        </a:p>
      </dgm:t>
    </dgm:pt>
    <dgm:pt modelId="{B33A9408-BFDF-48DC-A03B-1A87FDD123DF}">
      <dgm:prSet/>
      <dgm:spPr>
        <a:solidFill>
          <a:srgbClr val="F0AB00"/>
        </a:solidFill>
        <a:ln>
          <a:noFill/>
        </a:ln>
      </dgm:spPr>
      <dgm:t>
        <a:bodyPr/>
        <a:lstStyle/>
        <a:p>
          <a:r>
            <a:rPr lang="cs-CZ"/>
            <a:t>Možnosti vycestovat</a:t>
          </a:r>
          <a:endParaRPr lang="cs-CZ" dirty="0"/>
        </a:p>
      </dgm:t>
    </dgm:pt>
    <dgm:pt modelId="{A4611E64-ECC0-4A2D-9253-1A98F14ABB69}" type="parTrans" cxnId="{55E903C9-9C59-4047-A912-2A17B990910F}">
      <dgm:prSet/>
      <dgm:spPr/>
      <dgm:t>
        <a:bodyPr/>
        <a:lstStyle/>
        <a:p>
          <a:endParaRPr lang="cs-CZ"/>
        </a:p>
      </dgm:t>
    </dgm:pt>
    <dgm:pt modelId="{A720A103-229B-4A1F-B2F8-C082F9929643}" type="sibTrans" cxnId="{55E903C9-9C59-4047-A912-2A17B990910F}">
      <dgm:prSet/>
      <dgm:spPr/>
      <dgm:t>
        <a:bodyPr/>
        <a:lstStyle/>
        <a:p>
          <a:endParaRPr lang="cs-CZ"/>
        </a:p>
      </dgm:t>
    </dgm:pt>
    <dgm:pt modelId="{2D4536C7-4EB6-4962-A7C8-FE66C894176F}">
      <dgm:prSet/>
      <dgm:spPr>
        <a:solidFill>
          <a:srgbClr val="F0AB00"/>
        </a:solidFill>
        <a:ln>
          <a:noFill/>
        </a:ln>
      </dgm:spPr>
      <dgm:t>
        <a:bodyPr/>
        <a:lstStyle/>
        <a:p>
          <a:r>
            <a:rPr lang="cs-CZ">
              <a:hlinkClick xmlns:r="http://schemas.openxmlformats.org/officeDocument/2006/relationships" r:id="rId5"/>
            </a:rPr>
            <a:t>Vyjeď na Erasmus s ČVUT - Studuj ve světě (cvut.cz)</a:t>
          </a:r>
          <a:endParaRPr lang="cs-CZ" dirty="0"/>
        </a:p>
      </dgm:t>
    </dgm:pt>
    <dgm:pt modelId="{AA30D6C2-7609-490F-878A-CAE2896D5D91}" type="parTrans" cxnId="{2E110342-4B86-45D7-BD87-7D52690588AD}">
      <dgm:prSet/>
      <dgm:spPr/>
      <dgm:t>
        <a:bodyPr/>
        <a:lstStyle/>
        <a:p>
          <a:endParaRPr lang="cs-CZ"/>
        </a:p>
      </dgm:t>
    </dgm:pt>
    <dgm:pt modelId="{6236383E-E6D3-4D8C-B584-B5706ABE57CF}" type="sibTrans" cxnId="{2E110342-4B86-45D7-BD87-7D52690588AD}">
      <dgm:prSet/>
      <dgm:spPr/>
      <dgm:t>
        <a:bodyPr/>
        <a:lstStyle/>
        <a:p>
          <a:endParaRPr lang="cs-CZ"/>
        </a:p>
      </dgm:t>
    </dgm:pt>
    <dgm:pt modelId="{859C1B3A-A268-433D-B7FF-CA3E559360EA}">
      <dgm:prSet/>
      <dgm:spPr>
        <a:solidFill>
          <a:srgbClr val="F0AB00"/>
        </a:solidFill>
        <a:ln>
          <a:noFill/>
        </a:ln>
      </dgm:spPr>
      <dgm:t>
        <a:bodyPr/>
        <a:lstStyle/>
        <a:p>
          <a:r>
            <a:rPr lang="cs-CZ">
              <a:hlinkClick xmlns:r="http://schemas.openxmlformats.org/officeDocument/2006/relationships" r:id="rId6"/>
            </a:rPr>
            <a:t>Finanční podmínky pro Erasmus - Studuj ve světě (cvut.cz)</a:t>
          </a:r>
          <a:endParaRPr lang="cs-CZ" dirty="0"/>
        </a:p>
      </dgm:t>
    </dgm:pt>
    <dgm:pt modelId="{6ADBD488-B8D3-4A53-934D-3389C1B8D2F3}" type="parTrans" cxnId="{79AC2D67-7481-48EE-A3F4-F6AA473B7C08}">
      <dgm:prSet/>
      <dgm:spPr/>
      <dgm:t>
        <a:bodyPr/>
        <a:lstStyle/>
        <a:p>
          <a:endParaRPr lang="cs-CZ"/>
        </a:p>
      </dgm:t>
    </dgm:pt>
    <dgm:pt modelId="{0C4617D4-E673-4F42-B0B8-AFD9E6396984}" type="sibTrans" cxnId="{79AC2D67-7481-48EE-A3F4-F6AA473B7C08}">
      <dgm:prSet/>
      <dgm:spPr/>
      <dgm:t>
        <a:bodyPr/>
        <a:lstStyle/>
        <a:p>
          <a:endParaRPr lang="cs-CZ"/>
        </a:p>
      </dgm:t>
    </dgm:pt>
    <dgm:pt modelId="{E4ED5A6A-7AA2-4001-9A35-11005DED9F92}">
      <dgm:prSet/>
      <dgm:spPr>
        <a:solidFill>
          <a:srgbClr val="F0AB00"/>
        </a:solidFill>
        <a:ln>
          <a:noFill/>
        </a:ln>
      </dgm:spPr>
      <dgm:t>
        <a:bodyPr/>
        <a:lstStyle/>
        <a:p>
          <a:r>
            <a:rPr lang="cs-CZ"/>
            <a:t>Další informace</a:t>
          </a:r>
          <a:endParaRPr lang="cs-CZ" dirty="0"/>
        </a:p>
      </dgm:t>
    </dgm:pt>
    <dgm:pt modelId="{85D9F7E4-E8C2-461E-92C0-E270A6A298DC}" type="parTrans" cxnId="{954DE025-3259-4FB5-BC60-01DA4BD912EF}">
      <dgm:prSet/>
      <dgm:spPr/>
      <dgm:t>
        <a:bodyPr/>
        <a:lstStyle/>
        <a:p>
          <a:endParaRPr lang="cs-CZ"/>
        </a:p>
      </dgm:t>
    </dgm:pt>
    <dgm:pt modelId="{4EF09665-DF74-45CA-8A1A-5F4CEDA704D9}" type="sibTrans" cxnId="{954DE025-3259-4FB5-BC60-01DA4BD912EF}">
      <dgm:prSet/>
      <dgm:spPr/>
      <dgm:t>
        <a:bodyPr/>
        <a:lstStyle/>
        <a:p>
          <a:endParaRPr lang="cs-CZ"/>
        </a:p>
      </dgm:t>
    </dgm:pt>
    <dgm:pt modelId="{82C3CBE1-4721-4FA3-8726-59CA42388651}">
      <dgm:prSet/>
      <dgm:spPr>
        <a:solidFill>
          <a:srgbClr val="F0AB00"/>
        </a:solidFill>
        <a:ln>
          <a:noFill/>
        </a:ln>
      </dgm:spPr>
      <dgm:t>
        <a:bodyPr/>
        <a:lstStyle/>
        <a:p>
          <a:r>
            <a:rPr lang="cs-CZ"/>
            <a:t>Sociální příspěvky</a:t>
          </a:r>
          <a:endParaRPr lang="cs-CZ" dirty="0"/>
        </a:p>
      </dgm:t>
    </dgm:pt>
    <dgm:pt modelId="{6CF04FB6-232C-4693-AE89-C6C5DB18483B}" type="parTrans" cxnId="{E055F0DE-4D4A-44E2-BD49-BDAB4F33ED60}">
      <dgm:prSet/>
      <dgm:spPr/>
      <dgm:t>
        <a:bodyPr/>
        <a:lstStyle/>
        <a:p>
          <a:endParaRPr lang="cs-CZ"/>
        </a:p>
      </dgm:t>
    </dgm:pt>
    <dgm:pt modelId="{15103947-1B8A-4F33-AF30-34DDA5195A3B}" type="sibTrans" cxnId="{E055F0DE-4D4A-44E2-BD49-BDAB4F33ED60}">
      <dgm:prSet/>
      <dgm:spPr/>
      <dgm:t>
        <a:bodyPr/>
        <a:lstStyle/>
        <a:p>
          <a:endParaRPr lang="cs-CZ"/>
        </a:p>
      </dgm:t>
    </dgm:pt>
    <dgm:pt modelId="{75E1B0B4-7EDE-4B04-8359-BB7647C02E13}">
      <dgm:prSet/>
      <dgm:spPr>
        <a:solidFill>
          <a:srgbClr val="F0AB00"/>
        </a:solidFill>
        <a:ln>
          <a:noFill/>
        </a:ln>
      </dgm:spPr>
      <dgm:t>
        <a:bodyPr/>
        <a:lstStyle/>
        <a:p>
          <a:r>
            <a:rPr lang="it-IT"/>
            <a:t>Podpora účastníků se specifickými potřebami</a:t>
          </a:r>
          <a:endParaRPr lang="cs-CZ" dirty="0"/>
        </a:p>
      </dgm:t>
    </dgm:pt>
    <dgm:pt modelId="{FF252654-C099-4990-8CEB-E199DEDD64B9}" type="parTrans" cxnId="{DB87F949-F87D-4612-B4B9-710234D6BE09}">
      <dgm:prSet/>
      <dgm:spPr/>
      <dgm:t>
        <a:bodyPr/>
        <a:lstStyle/>
        <a:p>
          <a:endParaRPr lang="cs-CZ"/>
        </a:p>
      </dgm:t>
    </dgm:pt>
    <dgm:pt modelId="{320D6B45-C233-436E-8B6A-D58D6E723939}" type="sibTrans" cxnId="{DB87F949-F87D-4612-B4B9-710234D6BE09}">
      <dgm:prSet/>
      <dgm:spPr/>
      <dgm:t>
        <a:bodyPr/>
        <a:lstStyle/>
        <a:p>
          <a:endParaRPr lang="cs-CZ"/>
        </a:p>
      </dgm:t>
    </dgm:pt>
    <dgm:pt modelId="{1A98AD92-639F-47A9-BF7A-27E82AF0FEEB}" type="pres">
      <dgm:prSet presAssocID="{63469C29-0533-4ADB-AB9E-AE96F557F1ED}" presName="Name0" presStyleCnt="0">
        <dgm:presLayoutVars>
          <dgm:dir/>
          <dgm:animLvl val="lvl"/>
          <dgm:resizeHandles val="exact"/>
        </dgm:presLayoutVars>
      </dgm:prSet>
      <dgm:spPr/>
    </dgm:pt>
    <dgm:pt modelId="{876535E8-2DFE-4FB7-8399-3E62818679D7}" type="pres">
      <dgm:prSet presAssocID="{75E1B0B4-7EDE-4B04-8359-BB7647C02E13}" presName="boxAndChildren" presStyleCnt="0"/>
      <dgm:spPr/>
    </dgm:pt>
    <dgm:pt modelId="{DA095CD6-A6C5-4DCD-8FA3-9C60559F18CC}" type="pres">
      <dgm:prSet presAssocID="{75E1B0B4-7EDE-4B04-8359-BB7647C02E13}" presName="parentTextBox" presStyleLbl="node1" presStyleIdx="0" presStyleCnt="12"/>
      <dgm:spPr/>
    </dgm:pt>
    <dgm:pt modelId="{808513C5-C75B-4CEB-B334-BB2B6C7087A6}" type="pres">
      <dgm:prSet presAssocID="{15103947-1B8A-4F33-AF30-34DDA5195A3B}" presName="sp" presStyleCnt="0"/>
      <dgm:spPr/>
    </dgm:pt>
    <dgm:pt modelId="{E864D98F-CCBE-4841-9FB9-4CB358556AF6}" type="pres">
      <dgm:prSet presAssocID="{82C3CBE1-4721-4FA3-8726-59CA42388651}" presName="arrowAndChildren" presStyleCnt="0"/>
      <dgm:spPr/>
    </dgm:pt>
    <dgm:pt modelId="{0939DA1E-7BF5-4921-90D0-FB0047DA340B}" type="pres">
      <dgm:prSet presAssocID="{82C3CBE1-4721-4FA3-8726-59CA42388651}" presName="parentTextArrow" presStyleLbl="node1" presStyleIdx="1" presStyleCnt="12"/>
      <dgm:spPr/>
    </dgm:pt>
    <dgm:pt modelId="{819BFF98-FED1-4AE0-A611-D08658C705B3}" type="pres">
      <dgm:prSet presAssocID="{4EF09665-DF74-45CA-8A1A-5F4CEDA704D9}" presName="sp" presStyleCnt="0"/>
      <dgm:spPr/>
    </dgm:pt>
    <dgm:pt modelId="{30E68E81-7AA8-49E0-8517-87CD924A2C0F}" type="pres">
      <dgm:prSet presAssocID="{E4ED5A6A-7AA2-4001-9A35-11005DED9F92}" presName="arrowAndChildren" presStyleCnt="0"/>
      <dgm:spPr/>
    </dgm:pt>
    <dgm:pt modelId="{8AA7CA51-43EA-4080-8156-E40B9EC655AB}" type="pres">
      <dgm:prSet presAssocID="{E4ED5A6A-7AA2-4001-9A35-11005DED9F92}" presName="parentTextArrow" presStyleLbl="node1" presStyleIdx="2" presStyleCnt="12"/>
      <dgm:spPr/>
    </dgm:pt>
    <dgm:pt modelId="{75E26B00-A05C-45DD-9519-68C4CFC5B3CD}" type="pres">
      <dgm:prSet presAssocID="{0C4617D4-E673-4F42-B0B8-AFD9E6396984}" presName="sp" presStyleCnt="0"/>
      <dgm:spPr/>
    </dgm:pt>
    <dgm:pt modelId="{DB8738FF-7709-42D0-B714-4FEB39577424}" type="pres">
      <dgm:prSet presAssocID="{859C1B3A-A268-433D-B7FF-CA3E559360EA}" presName="arrowAndChildren" presStyleCnt="0"/>
      <dgm:spPr/>
    </dgm:pt>
    <dgm:pt modelId="{BD345BE6-8553-4024-AB73-50B20F454987}" type="pres">
      <dgm:prSet presAssocID="{859C1B3A-A268-433D-B7FF-CA3E559360EA}" presName="parentTextArrow" presStyleLbl="node1" presStyleIdx="3" presStyleCnt="12"/>
      <dgm:spPr/>
    </dgm:pt>
    <dgm:pt modelId="{80E70197-F285-4C4E-AF05-9C2BC6261433}" type="pres">
      <dgm:prSet presAssocID="{6236383E-E6D3-4D8C-B584-B5706ABE57CF}" presName="sp" presStyleCnt="0"/>
      <dgm:spPr/>
    </dgm:pt>
    <dgm:pt modelId="{3D2BB683-E110-4A4E-84D7-093EE49AE3E2}" type="pres">
      <dgm:prSet presAssocID="{2D4536C7-4EB6-4962-A7C8-FE66C894176F}" presName="arrowAndChildren" presStyleCnt="0"/>
      <dgm:spPr/>
    </dgm:pt>
    <dgm:pt modelId="{FC32C74C-18E0-4462-BBA4-A8C0FAE4FDBB}" type="pres">
      <dgm:prSet presAssocID="{2D4536C7-4EB6-4962-A7C8-FE66C894176F}" presName="parentTextArrow" presStyleLbl="node1" presStyleIdx="4" presStyleCnt="12"/>
      <dgm:spPr/>
    </dgm:pt>
    <dgm:pt modelId="{7B49D93D-859E-42FB-8136-3DA12FB1AB2D}" type="pres">
      <dgm:prSet presAssocID="{A720A103-229B-4A1F-B2F8-C082F9929643}" presName="sp" presStyleCnt="0"/>
      <dgm:spPr/>
    </dgm:pt>
    <dgm:pt modelId="{FB168654-4B71-4E49-B75E-E61A213E28A8}" type="pres">
      <dgm:prSet presAssocID="{B33A9408-BFDF-48DC-A03B-1A87FDD123DF}" presName="arrowAndChildren" presStyleCnt="0"/>
      <dgm:spPr/>
    </dgm:pt>
    <dgm:pt modelId="{57FB8CE8-F83E-4051-9004-3FD39F5DD156}" type="pres">
      <dgm:prSet presAssocID="{B33A9408-BFDF-48DC-A03B-1A87FDD123DF}" presName="parentTextArrow" presStyleLbl="node1" presStyleIdx="5" presStyleCnt="12"/>
      <dgm:spPr/>
    </dgm:pt>
    <dgm:pt modelId="{EFB9639F-8418-4BEB-8C05-6D3C3663DD7B}" type="pres">
      <dgm:prSet presAssocID="{57082337-E87E-4880-8B0D-043C06AA0B54}" presName="sp" presStyleCnt="0"/>
      <dgm:spPr/>
    </dgm:pt>
    <dgm:pt modelId="{8C48B7AB-04C2-41B2-98CB-0CAF6E684435}" type="pres">
      <dgm:prSet presAssocID="{9EEDDF7E-C225-4B07-ADFE-57A1F8CA63DE}" presName="arrowAndChildren" presStyleCnt="0"/>
      <dgm:spPr/>
    </dgm:pt>
    <dgm:pt modelId="{0C9C2DC3-D5D2-4DA1-897D-BF83484A0A20}" type="pres">
      <dgm:prSet presAssocID="{9EEDDF7E-C225-4B07-ADFE-57A1F8CA63DE}" presName="parentTextArrow" presStyleLbl="node1" presStyleIdx="6" presStyleCnt="12"/>
      <dgm:spPr/>
    </dgm:pt>
    <dgm:pt modelId="{5DD0AA03-7197-44DD-9ADD-2F5334E4B477}" type="pres">
      <dgm:prSet presAssocID="{B1C40640-D3E9-4D14-8BB3-60A3EBA4AD4E}" presName="sp" presStyleCnt="0"/>
      <dgm:spPr/>
    </dgm:pt>
    <dgm:pt modelId="{73E0632C-1AA7-4088-8D23-C5FE3CA663DA}" type="pres">
      <dgm:prSet presAssocID="{2E3DB257-40DD-4D8B-A8D6-0E42E44B17CC}" presName="arrowAndChildren" presStyleCnt="0"/>
      <dgm:spPr/>
    </dgm:pt>
    <dgm:pt modelId="{14041387-44A8-4E85-BA93-6682253D7930}" type="pres">
      <dgm:prSet presAssocID="{2E3DB257-40DD-4D8B-A8D6-0E42E44B17CC}" presName="parentTextArrow" presStyleLbl="node1" presStyleIdx="7" presStyleCnt="12"/>
      <dgm:spPr/>
    </dgm:pt>
    <dgm:pt modelId="{19ABD8E2-07DB-47A8-9E9E-8F7258B1FB06}" type="pres">
      <dgm:prSet presAssocID="{3974941C-4C94-488B-BC2C-7476F5DBCAB2}" presName="sp" presStyleCnt="0"/>
      <dgm:spPr/>
    </dgm:pt>
    <dgm:pt modelId="{20AC06CE-B340-4582-86DE-3FE7EA64DBAB}" type="pres">
      <dgm:prSet presAssocID="{0655DDBC-0F02-484A-8048-38C3887AE752}" presName="arrowAndChildren" presStyleCnt="0"/>
      <dgm:spPr/>
    </dgm:pt>
    <dgm:pt modelId="{8C14AE4E-3B1F-4D29-B9DA-0E228C5ED0B1}" type="pres">
      <dgm:prSet presAssocID="{0655DDBC-0F02-484A-8048-38C3887AE752}" presName="parentTextArrow" presStyleLbl="node1" presStyleIdx="8" presStyleCnt="12"/>
      <dgm:spPr/>
    </dgm:pt>
    <dgm:pt modelId="{4BFC72E9-7133-41EA-A0C1-C621136746E5}" type="pres">
      <dgm:prSet presAssocID="{3FBD20B7-A887-48F2-B0CE-C81C6DAD7311}" presName="sp" presStyleCnt="0"/>
      <dgm:spPr/>
    </dgm:pt>
    <dgm:pt modelId="{1E977E47-41BC-4C96-A2DE-3C1927565050}" type="pres">
      <dgm:prSet presAssocID="{C9AECF5B-D2E6-4B63-A025-1F7042AEF96C}" presName="arrowAndChildren" presStyleCnt="0"/>
      <dgm:spPr/>
    </dgm:pt>
    <dgm:pt modelId="{14EEB431-BE7D-4614-8821-9129716E6721}" type="pres">
      <dgm:prSet presAssocID="{C9AECF5B-D2E6-4B63-A025-1F7042AEF96C}" presName="parentTextArrow" presStyleLbl="node1" presStyleIdx="9" presStyleCnt="12"/>
      <dgm:spPr/>
    </dgm:pt>
    <dgm:pt modelId="{577936BF-C500-4F87-A398-7AB9E78C7D86}" type="pres">
      <dgm:prSet presAssocID="{5FEFC881-105A-4CDE-9C6F-2CFE3E8C7CC9}" presName="sp" presStyleCnt="0"/>
      <dgm:spPr/>
    </dgm:pt>
    <dgm:pt modelId="{DDD8DF63-5AD1-4DCB-B1DD-61C1E12B54E5}" type="pres">
      <dgm:prSet presAssocID="{9560CD14-F38E-4EB0-919B-B2335DFB1F10}" presName="arrowAndChildren" presStyleCnt="0"/>
      <dgm:spPr/>
    </dgm:pt>
    <dgm:pt modelId="{6AC19EEE-2813-4B6A-99F8-4B69830DBD1B}" type="pres">
      <dgm:prSet presAssocID="{9560CD14-F38E-4EB0-919B-B2335DFB1F10}" presName="parentTextArrow" presStyleLbl="node1" presStyleIdx="10" presStyleCnt="12"/>
      <dgm:spPr/>
    </dgm:pt>
    <dgm:pt modelId="{38D6D829-3897-442A-A88B-344E5749A4F5}" type="pres">
      <dgm:prSet presAssocID="{EBD56BE2-C47B-4488-8C19-5866FD8DBA24}" presName="sp" presStyleCnt="0"/>
      <dgm:spPr/>
    </dgm:pt>
    <dgm:pt modelId="{1F44498F-26E0-4BF5-A305-C6C938BA7B35}" type="pres">
      <dgm:prSet presAssocID="{F6443EE1-3A24-4C8F-AC4A-6D61C7071D1D}" presName="arrowAndChildren" presStyleCnt="0"/>
      <dgm:spPr/>
    </dgm:pt>
    <dgm:pt modelId="{172331FE-79FE-49F8-890C-627E3BCEC2BA}" type="pres">
      <dgm:prSet presAssocID="{F6443EE1-3A24-4C8F-AC4A-6D61C7071D1D}" presName="parentTextArrow" presStyleLbl="node1" presStyleIdx="11" presStyleCnt="12"/>
      <dgm:spPr/>
    </dgm:pt>
  </dgm:ptLst>
  <dgm:cxnLst>
    <dgm:cxn modelId="{AB8B3115-8F5F-49E3-91CF-0732C03EB7F2}" type="presOf" srcId="{63469C29-0533-4ADB-AB9E-AE96F557F1ED}" destId="{1A98AD92-639F-47A9-BF7A-27E82AF0FEEB}" srcOrd="0" destOrd="0" presId="urn:microsoft.com/office/officeart/2005/8/layout/process4"/>
    <dgm:cxn modelId="{954DE025-3259-4FB5-BC60-01DA4BD912EF}" srcId="{63469C29-0533-4ADB-AB9E-AE96F557F1ED}" destId="{E4ED5A6A-7AA2-4001-9A35-11005DED9F92}" srcOrd="9" destOrd="0" parTransId="{85D9F7E4-E8C2-461E-92C0-E270A6A298DC}" sibTransId="{4EF09665-DF74-45CA-8A1A-5F4CEDA704D9}"/>
    <dgm:cxn modelId="{AAE9432A-B554-4E05-90A0-6539B647C9F6}" type="presOf" srcId="{C9AECF5B-D2E6-4B63-A025-1F7042AEF96C}" destId="{14EEB431-BE7D-4614-8821-9129716E6721}" srcOrd="0" destOrd="0" presId="urn:microsoft.com/office/officeart/2005/8/layout/process4"/>
    <dgm:cxn modelId="{B595473C-9E15-42A4-8A5F-25BF291099E0}" type="presOf" srcId="{0655DDBC-0F02-484A-8048-38C3887AE752}" destId="{8C14AE4E-3B1F-4D29-B9DA-0E228C5ED0B1}" srcOrd="0" destOrd="0" presId="urn:microsoft.com/office/officeart/2005/8/layout/process4"/>
    <dgm:cxn modelId="{ABEF2461-E0EE-4D30-8427-76CE8747B66C}" srcId="{63469C29-0533-4ADB-AB9E-AE96F557F1ED}" destId="{9560CD14-F38E-4EB0-919B-B2335DFB1F10}" srcOrd="1" destOrd="0" parTransId="{F6949363-62B3-4D19-9EC6-9A4429A67FFD}" sibTransId="{5FEFC881-105A-4CDE-9C6F-2CFE3E8C7CC9}"/>
    <dgm:cxn modelId="{2E110342-4B86-45D7-BD87-7D52690588AD}" srcId="{63469C29-0533-4ADB-AB9E-AE96F557F1ED}" destId="{2D4536C7-4EB6-4962-A7C8-FE66C894176F}" srcOrd="7" destOrd="0" parTransId="{AA30D6C2-7609-490F-878A-CAE2896D5D91}" sibTransId="{6236383E-E6D3-4D8C-B584-B5706ABE57CF}"/>
    <dgm:cxn modelId="{D0FBF563-0D08-4E8B-A402-35787816AD00}" type="presOf" srcId="{9EEDDF7E-C225-4B07-ADFE-57A1F8CA63DE}" destId="{0C9C2DC3-D5D2-4DA1-897D-BF83484A0A20}" srcOrd="0" destOrd="0" presId="urn:microsoft.com/office/officeart/2005/8/layout/process4"/>
    <dgm:cxn modelId="{79AC2D67-7481-48EE-A3F4-F6AA473B7C08}" srcId="{63469C29-0533-4ADB-AB9E-AE96F557F1ED}" destId="{859C1B3A-A268-433D-B7FF-CA3E559360EA}" srcOrd="8" destOrd="0" parTransId="{6ADBD488-B8D3-4A53-934D-3389C1B8D2F3}" sibTransId="{0C4617D4-E673-4F42-B0B8-AFD9E6396984}"/>
    <dgm:cxn modelId="{E6F2A449-97D6-4CBF-B996-DDADA8D3042A}" type="presOf" srcId="{859C1B3A-A268-433D-B7FF-CA3E559360EA}" destId="{BD345BE6-8553-4024-AB73-50B20F454987}" srcOrd="0" destOrd="0" presId="urn:microsoft.com/office/officeart/2005/8/layout/process4"/>
    <dgm:cxn modelId="{2034F169-AC4A-41C2-906C-61EC2503FBCB}" type="presOf" srcId="{B33A9408-BFDF-48DC-A03B-1A87FDD123DF}" destId="{57FB8CE8-F83E-4051-9004-3FD39F5DD156}" srcOrd="0" destOrd="0" presId="urn:microsoft.com/office/officeart/2005/8/layout/process4"/>
    <dgm:cxn modelId="{DB87F949-F87D-4612-B4B9-710234D6BE09}" srcId="{63469C29-0533-4ADB-AB9E-AE96F557F1ED}" destId="{75E1B0B4-7EDE-4B04-8359-BB7647C02E13}" srcOrd="11" destOrd="0" parTransId="{FF252654-C099-4990-8CEB-E199DEDD64B9}" sibTransId="{320D6B45-C233-436E-8B6A-D58D6E723939}"/>
    <dgm:cxn modelId="{1889EF4A-3115-4587-8250-BB324C924FAF}" srcId="{63469C29-0533-4ADB-AB9E-AE96F557F1ED}" destId="{9EEDDF7E-C225-4B07-ADFE-57A1F8CA63DE}" srcOrd="5" destOrd="0" parTransId="{F4B8DB52-ACFA-41A8-8739-CF0402B77B5A}" sibTransId="{57082337-E87E-4880-8B0D-043C06AA0B54}"/>
    <dgm:cxn modelId="{6A28F64E-506A-4FB4-B1EC-B1F4BC70FDBE}" srcId="{63469C29-0533-4ADB-AB9E-AE96F557F1ED}" destId="{2E3DB257-40DD-4D8B-A8D6-0E42E44B17CC}" srcOrd="4" destOrd="0" parTransId="{4953C871-DD11-42EC-8FE9-F9E5AF9C2100}" sibTransId="{B1C40640-D3E9-4D14-8BB3-60A3EBA4AD4E}"/>
    <dgm:cxn modelId="{188B3753-AA36-4085-AC48-0050696BE075}" srcId="{63469C29-0533-4ADB-AB9E-AE96F557F1ED}" destId="{F6443EE1-3A24-4C8F-AC4A-6D61C7071D1D}" srcOrd="0" destOrd="0" parTransId="{F702EA5C-7AA6-4BAE-A3D3-E75567018F60}" sibTransId="{EBD56BE2-C47B-4488-8C19-5866FD8DBA24}"/>
    <dgm:cxn modelId="{9E161D55-654F-41F1-BBAC-BB26C83F3B1A}" type="presOf" srcId="{E4ED5A6A-7AA2-4001-9A35-11005DED9F92}" destId="{8AA7CA51-43EA-4080-8156-E40B9EC655AB}" srcOrd="0" destOrd="0" presId="urn:microsoft.com/office/officeart/2005/8/layout/process4"/>
    <dgm:cxn modelId="{49183A7B-DF9D-4699-90FC-DD2D9863AB9E}" type="presOf" srcId="{75E1B0B4-7EDE-4B04-8359-BB7647C02E13}" destId="{DA095CD6-A6C5-4DCD-8FA3-9C60559F18CC}" srcOrd="0" destOrd="0" presId="urn:microsoft.com/office/officeart/2005/8/layout/process4"/>
    <dgm:cxn modelId="{1E008183-3ADF-4B61-AD46-F03121836E2F}" type="presOf" srcId="{82C3CBE1-4721-4FA3-8726-59CA42388651}" destId="{0939DA1E-7BF5-4921-90D0-FB0047DA340B}" srcOrd="0" destOrd="0" presId="urn:microsoft.com/office/officeart/2005/8/layout/process4"/>
    <dgm:cxn modelId="{8042799B-F52D-42EB-808C-EBB0A2E560B7}" srcId="{63469C29-0533-4ADB-AB9E-AE96F557F1ED}" destId="{0655DDBC-0F02-484A-8048-38C3887AE752}" srcOrd="3" destOrd="0" parTransId="{A841DA5A-E87F-4B44-B27B-D64410407DAC}" sibTransId="{3974941C-4C94-488B-BC2C-7476F5DBCAB2}"/>
    <dgm:cxn modelId="{1C656BBC-7DBB-47B0-BA25-A7B939D7F763}" type="presOf" srcId="{2E3DB257-40DD-4D8B-A8D6-0E42E44B17CC}" destId="{14041387-44A8-4E85-BA93-6682253D7930}" srcOrd="0" destOrd="0" presId="urn:microsoft.com/office/officeart/2005/8/layout/process4"/>
    <dgm:cxn modelId="{55E903C9-9C59-4047-A912-2A17B990910F}" srcId="{63469C29-0533-4ADB-AB9E-AE96F557F1ED}" destId="{B33A9408-BFDF-48DC-A03B-1A87FDD123DF}" srcOrd="6" destOrd="0" parTransId="{A4611E64-ECC0-4A2D-9253-1A98F14ABB69}" sibTransId="{A720A103-229B-4A1F-B2F8-C082F9929643}"/>
    <dgm:cxn modelId="{5204BBD0-B81F-43FE-A297-412C2F510FBB}" type="presOf" srcId="{2D4536C7-4EB6-4962-A7C8-FE66C894176F}" destId="{FC32C74C-18E0-4462-BBA4-A8C0FAE4FDBB}" srcOrd="0" destOrd="0" presId="urn:microsoft.com/office/officeart/2005/8/layout/process4"/>
    <dgm:cxn modelId="{67D043DE-A31A-4783-A27A-0CE4A42AA203}" type="presOf" srcId="{9560CD14-F38E-4EB0-919B-B2335DFB1F10}" destId="{6AC19EEE-2813-4B6A-99F8-4B69830DBD1B}" srcOrd="0" destOrd="0" presId="urn:microsoft.com/office/officeart/2005/8/layout/process4"/>
    <dgm:cxn modelId="{E055F0DE-4D4A-44E2-BD49-BDAB4F33ED60}" srcId="{63469C29-0533-4ADB-AB9E-AE96F557F1ED}" destId="{82C3CBE1-4721-4FA3-8726-59CA42388651}" srcOrd="10" destOrd="0" parTransId="{6CF04FB6-232C-4693-AE89-C6C5DB18483B}" sibTransId="{15103947-1B8A-4F33-AF30-34DDA5195A3B}"/>
    <dgm:cxn modelId="{0DE55EE2-B181-429D-9F83-C6F8A9BE408A}" srcId="{63469C29-0533-4ADB-AB9E-AE96F557F1ED}" destId="{C9AECF5B-D2E6-4B63-A025-1F7042AEF96C}" srcOrd="2" destOrd="0" parTransId="{3878FEEC-4D18-4F2B-B585-E6444D6E5574}" sibTransId="{3FBD20B7-A887-48F2-B0CE-C81C6DAD7311}"/>
    <dgm:cxn modelId="{5E72BCFE-8A5B-4396-A8F6-BC8CB92E0D4F}" type="presOf" srcId="{F6443EE1-3A24-4C8F-AC4A-6D61C7071D1D}" destId="{172331FE-79FE-49F8-890C-627E3BCEC2BA}" srcOrd="0" destOrd="0" presId="urn:microsoft.com/office/officeart/2005/8/layout/process4"/>
    <dgm:cxn modelId="{1838F43A-AEAC-42A4-A7DD-1D3D0FE6D37D}" type="presParOf" srcId="{1A98AD92-639F-47A9-BF7A-27E82AF0FEEB}" destId="{876535E8-2DFE-4FB7-8399-3E62818679D7}" srcOrd="0" destOrd="0" presId="urn:microsoft.com/office/officeart/2005/8/layout/process4"/>
    <dgm:cxn modelId="{88472968-42D4-4D2E-B09C-11B7A8396571}" type="presParOf" srcId="{876535E8-2DFE-4FB7-8399-3E62818679D7}" destId="{DA095CD6-A6C5-4DCD-8FA3-9C60559F18CC}" srcOrd="0" destOrd="0" presId="urn:microsoft.com/office/officeart/2005/8/layout/process4"/>
    <dgm:cxn modelId="{34300BFC-EFF3-40B1-AF7D-872936A4AD8D}" type="presParOf" srcId="{1A98AD92-639F-47A9-BF7A-27E82AF0FEEB}" destId="{808513C5-C75B-4CEB-B334-BB2B6C7087A6}" srcOrd="1" destOrd="0" presId="urn:microsoft.com/office/officeart/2005/8/layout/process4"/>
    <dgm:cxn modelId="{7C782753-FBBC-4FA6-A96D-EB1D30644FB6}" type="presParOf" srcId="{1A98AD92-639F-47A9-BF7A-27E82AF0FEEB}" destId="{E864D98F-CCBE-4841-9FB9-4CB358556AF6}" srcOrd="2" destOrd="0" presId="urn:microsoft.com/office/officeart/2005/8/layout/process4"/>
    <dgm:cxn modelId="{1566380F-2179-4912-836A-F5B1D409EF88}" type="presParOf" srcId="{E864D98F-CCBE-4841-9FB9-4CB358556AF6}" destId="{0939DA1E-7BF5-4921-90D0-FB0047DA340B}" srcOrd="0" destOrd="0" presId="urn:microsoft.com/office/officeart/2005/8/layout/process4"/>
    <dgm:cxn modelId="{16088DFB-D7D3-43F7-9DB1-7340CDE28A36}" type="presParOf" srcId="{1A98AD92-639F-47A9-BF7A-27E82AF0FEEB}" destId="{819BFF98-FED1-4AE0-A611-D08658C705B3}" srcOrd="3" destOrd="0" presId="urn:microsoft.com/office/officeart/2005/8/layout/process4"/>
    <dgm:cxn modelId="{871CE40D-0E33-4CE9-84D5-3737F279585A}" type="presParOf" srcId="{1A98AD92-639F-47A9-BF7A-27E82AF0FEEB}" destId="{30E68E81-7AA8-49E0-8517-87CD924A2C0F}" srcOrd="4" destOrd="0" presId="urn:microsoft.com/office/officeart/2005/8/layout/process4"/>
    <dgm:cxn modelId="{70F442FF-6DDD-4806-9868-D0381859B6C4}" type="presParOf" srcId="{30E68E81-7AA8-49E0-8517-87CD924A2C0F}" destId="{8AA7CA51-43EA-4080-8156-E40B9EC655AB}" srcOrd="0" destOrd="0" presId="urn:microsoft.com/office/officeart/2005/8/layout/process4"/>
    <dgm:cxn modelId="{7AB36FA8-5036-48D7-8D1F-D3660AB13FC6}" type="presParOf" srcId="{1A98AD92-639F-47A9-BF7A-27E82AF0FEEB}" destId="{75E26B00-A05C-45DD-9519-68C4CFC5B3CD}" srcOrd="5" destOrd="0" presId="urn:microsoft.com/office/officeart/2005/8/layout/process4"/>
    <dgm:cxn modelId="{18F2B5E5-5BA4-4F2A-A09C-8E4FB1A8BCA1}" type="presParOf" srcId="{1A98AD92-639F-47A9-BF7A-27E82AF0FEEB}" destId="{DB8738FF-7709-42D0-B714-4FEB39577424}" srcOrd="6" destOrd="0" presId="urn:microsoft.com/office/officeart/2005/8/layout/process4"/>
    <dgm:cxn modelId="{CAD01540-6A29-46A0-94DC-3A40CC7E2AF3}" type="presParOf" srcId="{DB8738FF-7709-42D0-B714-4FEB39577424}" destId="{BD345BE6-8553-4024-AB73-50B20F454987}" srcOrd="0" destOrd="0" presId="urn:microsoft.com/office/officeart/2005/8/layout/process4"/>
    <dgm:cxn modelId="{F977D232-97F1-40EB-A27E-6D3A79F96EEF}" type="presParOf" srcId="{1A98AD92-639F-47A9-BF7A-27E82AF0FEEB}" destId="{80E70197-F285-4C4E-AF05-9C2BC6261433}" srcOrd="7" destOrd="0" presId="urn:microsoft.com/office/officeart/2005/8/layout/process4"/>
    <dgm:cxn modelId="{24374E28-4A16-4930-9FA9-7CEC5FB9F345}" type="presParOf" srcId="{1A98AD92-639F-47A9-BF7A-27E82AF0FEEB}" destId="{3D2BB683-E110-4A4E-84D7-093EE49AE3E2}" srcOrd="8" destOrd="0" presId="urn:microsoft.com/office/officeart/2005/8/layout/process4"/>
    <dgm:cxn modelId="{25DC6A14-B9A2-4434-BCF2-3FC862BB947D}" type="presParOf" srcId="{3D2BB683-E110-4A4E-84D7-093EE49AE3E2}" destId="{FC32C74C-18E0-4462-BBA4-A8C0FAE4FDBB}" srcOrd="0" destOrd="0" presId="urn:microsoft.com/office/officeart/2005/8/layout/process4"/>
    <dgm:cxn modelId="{BD030B18-C5C2-40E3-BC38-64A35ED128E4}" type="presParOf" srcId="{1A98AD92-639F-47A9-BF7A-27E82AF0FEEB}" destId="{7B49D93D-859E-42FB-8136-3DA12FB1AB2D}" srcOrd="9" destOrd="0" presId="urn:microsoft.com/office/officeart/2005/8/layout/process4"/>
    <dgm:cxn modelId="{A6E026A6-19F9-4A23-AB5E-66A29B494674}" type="presParOf" srcId="{1A98AD92-639F-47A9-BF7A-27E82AF0FEEB}" destId="{FB168654-4B71-4E49-B75E-E61A213E28A8}" srcOrd="10" destOrd="0" presId="urn:microsoft.com/office/officeart/2005/8/layout/process4"/>
    <dgm:cxn modelId="{B6FABE6E-5886-48AE-A3AD-41A520FD3322}" type="presParOf" srcId="{FB168654-4B71-4E49-B75E-E61A213E28A8}" destId="{57FB8CE8-F83E-4051-9004-3FD39F5DD156}" srcOrd="0" destOrd="0" presId="urn:microsoft.com/office/officeart/2005/8/layout/process4"/>
    <dgm:cxn modelId="{8E42AD2E-D442-4130-83CC-FC292D176D0E}" type="presParOf" srcId="{1A98AD92-639F-47A9-BF7A-27E82AF0FEEB}" destId="{EFB9639F-8418-4BEB-8C05-6D3C3663DD7B}" srcOrd="11" destOrd="0" presId="urn:microsoft.com/office/officeart/2005/8/layout/process4"/>
    <dgm:cxn modelId="{13F35723-25B7-4BB0-B75E-CE359EB3B119}" type="presParOf" srcId="{1A98AD92-639F-47A9-BF7A-27E82AF0FEEB}" destId="{8C48B7AB-04C2-41B2-98CB-0CAF6E684435}" srcOrd="12" destOrd="0" presId="urn:microsoft.com/office/officeart/2005/8/layout/process4"/>
    <dgm:cxn modelId="{AC9025E9-D3CD-4E64-B85D-08DDED208D44}" type="presParOf" srcId="{8C48B7AB-04C2-41B2-98CB-0CAF6E684435}" destId="{0C9C2DC3-D5D2-4DA1-897D-BF83484A0A20}" srcOrd="0" destOrd="0" presId="urn:microsoft.com/office/officeart/2005/8/layout/process4"/>
    <dgm:cxn modelId="{E0D3600F-D4D4-4D4E-AF3C-229012D7A47D}" type="presParOf" srcId="{1A98AD92-639F-47A9-BF7A-27E82AF0FEEB}" destId="{5DD0AA03-7197-44DD-9ADD-2F5334E4B477}" srcOrd="13" destOrd="0" presId="urn:microsoft.com/office/officeart/2005/8/layout/process4"/>
    <dgm:cxn modelId="{6C85BFAD-C2CC-48BA-882F-72ECC3E6EA79}" type="presParOf" srcId="{1A98AD92-639F-47A9-BF7A-27E82AF0FEEB}" destId="{73E0632C-1AA7-4088-8D23-C5FE3CA663DA}" srcOrd="14" destOrd="0" presId="urn:microsoft.com/office/officeart/2005/8/layout/process4"/>
    <dgm:cxn modelId="{650A4DC8-6B78-49CE-92F4-6E7C53A86253}" type="presParOf" srcId="{73E0632C-1AA7-4088-8D23-C5FE3CA663DA}" destId="{14041387-44A8-4E85-BA93-6682253D7930}" srcOrd="0" destOrd="0" presId="urn:microsoft.com/office/officeart/2005/8/layout/process4"/>
    <dgm:cxn modelId="{6CA483CE-BF5A-4D5D-9DBA-C9DE795D78E1}" type="presParOf" srcId="{1A98AD92-639F-47A9-BF7A-27E82AF0FEEB}" destId="{19ABD8E2-07DB-47A8-9E9E-8F7258B1FB06}" srcOrd="15" destOrd="0" presId="urn:microsoft.com/office/officeart/2005/8/layout/process4"/>
    <dgm:cxn modelId="{D4F42FF4-BB18-4189-A377-A2DFDCD4B8FD}" type="presParOf" srcId="{1A98AD92-639F-47A9-BF7A-27E82AF0FEEB}" destId="{20AC06CE-B340-4582-86DE-3FE7EA64DBAB}" srcOrd="16" destOrd="0" presId="urn:microsoft.com/office/officeart/2005/8/layout/process4"/>
    <dgm:cxn modelId="{88F8B544-8FC5-44CF-9ED4-AC5A910974F9}" type="presParOf" srcId="{20AC06CE-B340-4582-86DE-3FE7EA64DBAB}" destId="{8C14AE4E-3B1F-4D29-B9DA-0E228C5ED0B1}" srcOrd="0" destOrd="0" presId="urn:microsoft.com/office/officeart/2005/8/layout/process4"/>
    <dgm:cxn modelId="{EDE79D29-00B2-4663-BF7C-FD7DF8746346}" type="presParOf" srcId="{1A98AD92-639F-47A9-BF7A-27E82AF0FEEB}" destId="{4BFC72E9-7133-41EA-A0C1-C621136746E5}" srcOrd="17" destOrd="0" presId="urn:microsoft.com/office/officeart/2005/8/layout/process4"/>
    <dgm:cxn modelId="{A7362F29-FD68-4DB2-8122-BFB9962D2384}" type="presParOf" srcId="{1A98AD92-639F-47A9-BF7A-27E82AF0FEEB}" destId="{1E977E47-41BC-4C96-A2DE-3C1927565050}" srcOrd="18" destOrd="0" presId="urn:microsoft.com/office/officeart/2005/8/layout/process4"/>
    <dgm:cxn modelId="{8F718841-74C3-411D-8B77-11E4F2A84E16}" type="presParOf" srcId="{1E977E47-41BC-4C96-A2DE-3C1927565050}" destId="{14EEB431-BE7D-4614-8821-9129716E6721}" srcOrd="0" destOrd="0" presId="urn:microsoft.com/office/officeart/2005/8/layout/process4"/>
    <dgm:cxn modelId="{02B4F19E-0910-4561-9F99-3C9F955A19FF}" type="presParOf" srcId="{1A98AD92-639F-47A9-BF7A-27E82AF0FEEB}" destId="{577936BF-C500-4F87-A398-7AB9E78C7D86}" srcOrd="19" destOrd="0" presId="urn:microsoft.com/office/officeart/2005/8/layout/process4"/>
    <dgm:cxn modelId="{4DB83676-FFA0-4507-920D-155638F22C51}" type="presParOf" srcId="{1A98AD92-639F-47A9-BF7A-27E82AF0FEEB}" destId="{DDD8DF63-5AD1-4DCB-B1DD-61C1E12B54E5}" srcOrd="20" destOrd="0" presId="urn:microsoft.com/office/officeart/2005/8/layout/process4"/>
    <dgm:cxn modelId="{5B40A232-2938-435C-9765-6AA8220F3531}" type="presParOf" srcId="{DDD8DF63-5AD1-4DCB-B1DD-61C1E12B54E5}" destId="{6AC19EEE-2813-4B6A-99F8-4B69830DBD1B}" srcOrd="0" destOrd="0" presId="urn:microsoft.com/office/officeart/2005/8/layout/process4"/>
    <dgm:cxn modelId="{50BFB54F-DEA7-478F-9382-BF0E9E01F1EE}" type="presParOf" srcId="{1A98AD92-639F-47A9-BF7A-27E82AF0FEEB}" destId="{38D6D829-3897-442A-A88B-344E5749A4F5}" srcOrd="21" destOrd="0" presId="urn:microsoft.com/office/officeart/2005/8/layout/process4"/>
    <dgm:cxn modelId="{054C4A05-DDC1-41E7-89FC-8BBCF11E6E26}" type="presParOf" srcId="{1A98AD92-639F-47A9-BF7A-27E82AF0FEEB}" destId="{1F44498F-26E0-4BF5-A305-C6C938BA7B35}" srcOrd="22" destOrd="0" presId="urn:microsoft.com/office/officeart/2005/8/layout/process4"/>
    <dgm:cxn modelId="{CEC1BDBF-5F4A-44EE-9088-C87B62687C45}" type="presParOf" srcId="{1F44498F-26E0-4BF5-A305-C6C938BA7B35}" destId="{172331FE-79FE-49F8-890C-627E3BCEC2BA}"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95CD6-A6C5-4DCD-8FA3-9C60559F18CC}">
      <dsp:nvSpPr>
        <dsp:cNvPr id="0" name=""/>
        <dsp:cNvSpPr/>
      </dsp:nvSpPr>
      <dsp:spPr>
        <a:xfrm>
          <a:off x="0" y="5111132"/>
          <a:ext cx="8128000" cy="304932"/>
        </a:xfrm>
        <a:prstGeom prst="rec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it-IT" sz="1100" kern="1200"/>
            <a:t>Podpora účastníků se specifickými potřebami</a:t>
          </a:r>
          <a:endParaRPr lang="cs-CZ" sz="1100" kern="1200" dirty="0"/>
        </a:p>
      </dsp:txBody>
      <dsp:txXfrm>
        <a:off x="0" y="5111132"/>
        <a:ext cx="8128000" cy="304932"/>
      </dsp:txXfrm>
    </dsp:sp>
    <dsp:sp modelId="{0939DA1E-7BF5-4921-90D0-FB0047DA340B}">
      <dsp:nvSpPr>
        <dsp:cNvPr id="0" name=""/>
        <dsp:cNvSpPr/>
      </dsp:nvSpPr>
      <dsp:spPr>
        <a:xfrm rot="10800000">
          <a:off x="0" y="4646720"/>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t>Sociální příspěvky</a:t>
          </a:r>
          <a:endParaRPr lang="cs-CZ" sz="1100" kern="1200" dirty="0"/>
        </a:p>
      </dsp:txBody>
      <dsp:txXfrm rot="10800000">
        <a:off x="0" y="4646720"/>
        <a:ext cx="8128000" cy="304732"/>
      </dsp:txXfrm>
    </dsp:sp>
    <dsp:sp modelId="{8AA7CA51-43EA-4080-8156-E40B9EC655AB}">
      <dsp:nvSpPr>
        <dsp:cNvPr id="0" name=""/>
        <dsp:cNvSpPr/>
      </dsp:nvSpPr>
      <dsp:spPr>
        <a:xfrm rot="10800000">
          <a:off x="0" y="4182309"/>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t>Další informace</a:t>
          </a:r>
          <a:endParaRPr lang="cs-CZ" sz="1100" kern="1200" dirty="0"/>
        </a:p>
      </dsp:txBody>
      <dsp:txXfrm rot="10800000">
        <a:off x="0" y="4182309"/>
        <a:ext cx="8128000" cy="304732"/>
      </dsp:txXfrm>
    </dsp:sp>
    <dsp:sp modelId="{BD345BE6-8553-4024-AB73-50B20F454987}">
      <dsp:nvSpPr>
        <dsp:cNvPr id="0" name=""/>
        <dsp:cNvSpPr/>
      </dsp:nvSpPr>
      <dsp:spPr>
        <a:xfrm rot="10800000">
          <a:off x="0" y="3717897"/>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hlinkClick xmlns:r="http://schemas.openxmlformats.org/officeDocument/2006/relationships" r:id="rId1"/>
            </a:rPr>
            <a:t>Finanční podmínky pro Erasmus - Studuj ve světě (cvut.cz)</a:t>
          </a:r>
          <a:endParaRPr lang="cs-CZ" sz="1100" kern="1200" dirty="0"/>
        </a:p>
      </dsp:txBody>
      <dsp:txXfrm rot="10800000">
        <a:off x="0" y="3717897"/>
        <a:ext cx="8128000" cy="304732"/>
      </dsp:txXfrm>
    </dsp:sp>
    <dsp:sp modelId="{FC32C74C-18E0-4462-BBA4-A8C0FAE4FDBB}">
      <dsp:nvSpPr>
        <dsp:cNvPr id="0" name=""/>
        <dsp:cNvSpPr/>
      </dsp:nvSpPr>
      <dsp:spPr>
        <a:xfrm rot="10800000">
          <a:off x="0" y="3253485"/>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hlinkClick xmlns:r="http://schemas.openxmlformats.org/officeDocument/2006/relationships" r:id="rId2"/>
            </a:rPr>
            <a:t>Vyjeď na Erasmus s ČVUT - Studuj ve světě (cvut.cz)</a:t>
          </a:r>
          <a:endParaRPr lang="cs-CZ" sz="1100" kern="1200" dirty="0"/>
        </a:p>
      </dsp:txBody>
      <dsp:txXfrm rot="10800000">
        <a:off x="0" y="3253485"/>
        <a:ext cx="8128000" cy="304732"/>
      </dsp:txXfrm>
    </dsp:sp>
    <dsp:sp modelId="{57FB8CE8-F83E-4051-9004-3FD39F5DD156}">
      <dsp:nvSpPr>
        <dsp:cNvPr id="0" name=""/>
        <dsp:cNvSpPr/>
      </dsp:nvSpPr>
      <dsp:spPr>
        <a:xfrm rot="10800000">
          <a:off x="0" y="2789073"/>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t>Možnosti vycestovat</a:t>
          </a:r>
          <a:endParaRPr lang="cs-CZ" sz="1100" kern="1200" dirty="0"/>
        </a:p>
      </dsp:txBody>
      <dsp:txXfrm rot="10800000">
        <a:off x="0" y="2789073"/>
        <a:ext cx="8128000" cy="304732"/>
      </dsp:txXfrm>
    </dsp:sp>
    <dsp:sp modelId="{0C9C2DC3-D5D2-4DA1-897D-BF83484A0A20}">
      <dsp:nvSpPr>
        <dsp:cNvPr id="0" name=""/>
        <dsp:cNvSpPr/>
      </dsp:nvSpPr>
      <dsp:spPr>
        <a:xfrm rot="10800000">
          <a:off x="0" y="2324661"/>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hlinkClick xmlns:r="http://schemas.openxmlformats.org/officeDocument/2006/relationships" r:id="rId3"/>
            </a:rPr>
            <a:t>Studium v zahraničí - Studuj ve světě s ČVUT - Já jedu! (cvut.cz)</a:t>
          </a:r>
          <a:endParaRPr lang="cs-CZ" sz="1100" kern="1200" dirty="0"/>
        </a:p>
      </dsp:txBody>
      <dsp:txXfrm rot="10800000">
        <a:off x="0" y="2324661"/>
        <a:ext cx="8128000" cy="304732"/>
      </dsp:txXfrm>
    </dsp:sp>
    <dsp:sp modelId="{14041387-44A8-4E85-BA93-6682253D7930}">
      <dsp:nvSpPr>
        <dsp:cNvPr id="0" name=""/>
        <dsp:cNvSpPr/>
      </dsp:nvSpPr>
      <dsp:spPr>
        <a:xfrm rot="10800000">
          <a:off x="0" y="1860249"/>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t>Kontakty</a:t>
          </a:r>
          <a:endParaRPr lang="cs-CZ" sz="1100" kern="1200" dirty="0"/>
        </a:p>
      </dsp:txBody>
      <dsp:txXfrm rot="10800000">
        <a:off x="0" y="1860249"/>
        <a:ext cx="8128000" cy="304732"/>
      </dsp:txXfrm>
    </dsp:sp>
    <dsp:sp modelId="{8C14AE4E-3B1F-4D29-B9DA-0E228C5ED0B1}">
      <dsp:nvSpPr>
        <dsp:cNvPr id="0" name=""/>
        <dsp:cNvSpPr/>
      </dsp:nvSpPr>
      <dsp:spPr>
        <a:xfrm rot="10800000">
          <a:off x="0" y="1395837"/>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hlinkClick xmlns:r="http://schemas.openxmlformats.org/officeDocument/2006/relationships" r:id="rId4"/>
            </a:rPr>
            <a:t>Studijní pobyty - FIT ČVUT (cvut.cz)</a:t>
          </a:r>
          <a:endParaRPr lang="cs-CZ" sz="1100" kern="1200" dirty="0"/>
        </a:p>
      </dsp:txBody>
      <dsp:txXfrm rot="10800000">
        <a:off x="0" y="1395837"/>
        <a:ext cx="8128000" cy="304732"/>
      </dsp:txXfrm>
    </dsp:sp>
    <dsp:sp modelId="{14EEB431-BE7D-4614-8821-9129716E6721}">
      <dsp:nvSpPr>
        <dsp:cNvPr id="0" name=""/>
        <dsp:cNvSpPr/>
      </dsp:nvSpPr>
      <dsp:spPr>
        <a:xfrm rot="10800000">
          <a:off x="0" y="931425"/>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t>Informační servis</a:t>
          </a:r>
          <a:endParaRPr lang="cs-CZ" sz="1100" kern="1200" dirty="0"/>
        </a:p>
      </dsp:txBody>
      <dsp:txXfrm rot="10800000">
        <a:off x="0" y="931425"/>
        <a:ext cx="8128000" cy="304732"/>
      </dsp:txXfrm>
    </dsp:sp>
    <dsp:sp modelId="{6AC19EEE-2813-4B6A-99F8-4B69830DBD1B}">
      <dsp:nvSpPr>
        <dsp:cNvPr id="0" name=""/>
        <dsp:cNvSpPr/>
      </dsp:nvSpPr>
      <dsp:spPr>
        <a:xfrm rot="10800000">
          <a:off x="0" y="467013"/>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hlinkClick xmlns:r="http://schemas.openxmlformats.org/officeDocument/2006/relationships" r:id="rId5"/>
            </a:rPr>
            <a:t>Studium - FIT ČVUT (cvut.cz)</a:t>
          </a:r>
          <a:endParaRPr lang="cs-CZ" sz="1100" kern="1200" dirty="0"/>
        </a:p>
      </dsp:txBody>
      <dsp:txXfrm rot="10800000">
        <a:off x="0" y="467013"/>
        <a:ext cx="8128000" cy="304732"/>
      </dsp:txXfrm>
    </dsp:sp>
    <dsp:sp modelId="{172331FE-79FE-49F8-890C-627E3BCEC2BA}">
      <dsp:nvSpPr>
        <dsp:cNvPr id="0" name=""/>
        <dsp:cNvSpPr/>
      </dsp:nvSpPr>
      <dsp:spPr>
        <a:xfrm rot="10800000">
          <a:off x="0" y="2601"/>
          <a:ext cx="8128000" cy="468985"/>
        </a:xfrm>
        <a:prstGeom prst="upArrowCallout">
          <a:avLst/>
        </a:prstGeom>
        <a:solidFill>
          <a:srgbClr val="F0AB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mj-lt"/>
            <a:buNone/>
          </a:pPr>
          <a:r>
            <a:rPr lang="cs-CZ" sz="1100" kern="1200">
              <a:hlinkClick xmlns:r="http://schemas.openxmlformats.org/officeDocument/2006/relationships" r:id="rId6"/>
            </a:rPr>
            <a:t>Fakulta informačních technologií ČVUT - FIT ČVUT (cvut.cz)</a:t>
          </a:r>
          <a:endParaRPr lang="cs-CZ" sz="1100" kern="1200"/>
        </a:p>
      </dsp:txBody>
      <dsp:txXfrm rot="10800000">
        <a:off x="0" y="2601"/>
        <a:ext cx="8128000" cy="3047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2076A-EE77-4895-97E2-AC2CF91F5B9C}" type="datetimeFigureOut">
              <a:rPr lang="cs-CZ" smtClean="0"/>
              <a:t>10.08.2023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D01B8-7D60-4FF6-A56B-A9F60D46336D}" type="slidenum">
              <a:rPr lang="cs-CZ" smtClean="0"/>
              <a:t>‹#›</a:t>
            </a:fld>
            <a:endParaRPr lang="cs-CZ"/>
          </a:p>
        </p:txBody>
      </p:sp>
    </p:spTree>
    <p:extLst>
      <p:ext uri="{BB962C8B-B14F-4D97-AF65-F5344CB8AC3E}">
        <p14:creationId xmlns:p14="http://schemas.microsoft.com/office/powerpoint/2010/main" val="34879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FED01B8-7D60-4FF6-A56B-A9F60D46336D}" type="slidenum">
              <a:rPr lang="cs-CZ" smtClean="0"/>
              <a:t>24</a:t>
            </a:fld>
            <a:endParaRPr lang="cs-CZ"/>
          </a:p>
        </p:txBody>
      </p:sp>
    </p:spTree>
    <p:extLst>
      <p:ext uri="{BB962C8B-B14F-4D97-AF65-F5344CB8AC3E}">
        <p14:creationId xmlns:p14="http://schemas.microsoft.com/office/powerpoint/2010/main" val="3495439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0AB00"/>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0667" y="1739900"/>
            <a:ext cx="8726000" cy="2736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Font typeface="Roboto Black"/>
              <a:buNone/>
              <a:defRPr sz="4800">
                <a:solidFill>
                  <a:srgbClr val="FFFFFF"/>
                </a:solidFill>
                <a:latin typeface="Roboto Black"/>
                <a:ea typeface="Roboto Black"/>
                <a:cs typeface="Roboto Black"/>
                <a:sym typeface="Roboto Black"/>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cs-CZ"/>
              <a:t>Kliknutím lze upravit styl.</a:t>
            </a:r>
            <a:endParaRPr/>
          </a:p>
        </p:txBody>
      </p:sp>
      <p:sp>
        <p:nvSpPr>
          <p:cNvPr id="11" name="Google Shape;11;p2"/>
          <p:cNvSpPr txBox="1">
            <a:spLocks noGrp="1"/>
          </p:cNvSpPr>
          <p:nvPr>
            <p:ph type="subTitle" idx="1"/>
          </p:nvPr>
        </p:nvSpPr>
        <p:spPr>
          <a:xfrm>
            <a:off x="620867" y="4907100"/>
            <a:ext cx="87256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FFFFFF"/>
              </a:buClr>
              <a:buSzPts val="1800"/>
              <a:buFont typeface="Roboto"/>
              <a:buNone/>
              <a:defRPr>
                <a:solidFill>
                  <a:srgbClr val="FFFFFF"/>
                </a:solidFill>
                <a:latin typeface="Roboto"/>
                <a:ea typeface="Roboto"/>
                <a:cs typeface="Roboto"/>
                <a:sym typeface="Roboto"/>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cs-CZ"/>
              <a:t>Kliknutím můžete upravit styl předlohy.</a:t>
            </a:r>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rgbClr val="FFFFFF"/>
                </a:solidFill>
                <a:latin typeface="Roboto"/>
                <a:ea typeface="Roboto"/>
                <a:cs typeface="Roboto"/>
                <a:sym typeface="Roboto"/>
              </a:defRPr>
            </a:lvl1pPr>
            <a:lvl2pPr lvl="1">
              <a:buNone/>
              <a:defRPr>
                <a:solidFill>
                  <a:srgbClr val="FFFFFF"/>
                </a:solidFill>
                <a:latin typeface="Roboto"/>
                <a:ea typeface="Roboto"/>
                <a:cs typeface="Roboto"/>
                <a:sym typeface="Roboto"/>
              </a:defRPr>
            </a:lvl2pPr>
            <a:lvl3pPr lvl="2">
              <a:buNone/>
              <a:defRPr>
                <a:solidFill>
                  <a:srgbClr val="FFFFFF"/>
                </a:solidFill>
                <a:latin typeface="Roboto"/>
                <a:ea typeface="Roboto"/>
                <a:cs typeface="Roboto"/>
                <a:sym typeface="Roboto"/>
              </a:defRPr>
            </a:lvl3pPr>
            <a:lvl4pPr lvl="3">
              <a:buNone/>
              <a:defRPr>
                <a:solidFill>
                  <a:srgbClr val="FFFFFF"/>
                </a:solidFill>
                <a:latin typeface="Roboto"/>
                <a:ea typeface="Roboto"/>
                <a:cs typeface="Roboto"/>
                <a:sym typeface="Roboto"/>
              </a:defRPr>
            </a:lvl4pPr>
            <a:lvl5pPr lvl="4">
              <a:buNone/>
              <a:defRPr>
                <a:solidFill>
                  <a:srgbClr val="FFFFFF"/>
                </a:solidFill>
                <a:latin typeface="Roboto"/>
                <a:ea typeface="Roboto"/>
                <a:cs typeface="Roboto"/>
                <a:sym typeface="Roboto"/>
              </a:defRPr>
            </a:lvl5pPr>
            <a:lvl6pPr lvl="5">
              <a:buNone/>
              <a:defRPr>
                <a:solidFill>
                  <a:srgbClr val="FFFFFF"/>
                </a:solidFill>
                <a:latin typeface="Roboto"/>
                <a:ea typeface="Roboto"/>
                <a:cs typeface="Roboto"/>
                <a:sym typeface="Roboto"/>
              </a:defRPr>
            </a:lvl6pPr>
            <a:lvl7pPr lvl="6">
              <a:buNone/>
              <a:defRPr>
                <a:solidFill>
                  <a:srgbClr val="FFFFFF"/>
                </a:solidFill>
                <a:latin typeface="Roboto"/>
                <a:ea typeface="Roboto"/>
                <a:cs typeface="Roboto"/>
                <a:sym typeface="Roboto"/>
              </a:defRPr>
            </a:lvl7pPr>
            <a:lvl8pPr lvl="7">
              <a:buNone/>
              <a:defRPr>
                <a:solidFill>
                  <a:srgbClr val="FFFFFF"/>
                </a:solidFill>
                <a:latin typeface="Roboto"/>
                <a:ea typeface="Roboto"/>
                <a:cs typeface="Roboto"/>
                <a:sym typeface="Roboto"/>
              </a:defRPr>
            </a:lvl8pPr>
            <a:lvl9pPr lvl="8">
              <a:buNone/>
              <a:defRPr>
                <a:solidFill>
                  <a:srgbClr val="FFFFFF"/>
                </a:solidFill>
                <a:latin typeface="Roboto"/>
                <a:ea typeface="Roboto"/>
                <a:cs typeface="Roboto"/>
                <a:sym typeface="Roboto"/>
              </a:defRPr>
            </a:lvl9pPr>
          </a:lstStyle>
          <a:p>
            <a:fld id="{7E9EDB84-F831-45FE-89CC-10A08A6AF1F4}" type="slidenum">
              <a:rPr lang="cs-CZ" smtClean="0"/>
              <a:t>‹#›</a:t>
            </a:fld>
            <a:endParaRPr lang="cs-CZ"/>
          </a:p>
        </p:txBody>
      </p:sp>
      <p:cxnSp>
        <p:nvCxnSpPr>
          <p:cNvPr id="13" name="Google Shape;13;p2"/>
          <p:cNvCxnSpPr/>
          <p:nvPr/>
        </p:nvCxnSpPr>
        <p:spPr>
          <a:xfrm>
            <a:off x="757367" y="4727067"/>
            <a:ext cx="1714800" cy="0"/>
          </a:xfrm>
          <a:prstGeom prst="straightConnector1">
            <a:avLst/>
          </a:prstGeom>
          <a:noFill/>
          <a:ln w="9525" cap="flat" cmpd="sng">
            <a:solidFill>
              <a:srgbClr val="FFFFFF"/>
            </a:solidFill>
            <a:prstDash val="solid"/>
            <a:round/>
            <a:headEnd type="none" w="med" len="med"/>
            <a:tailEnd type="none" w="med" len="med"/>
          </a:ln>
        </p:spPr>
      </p:cxnSp>
      <p:pic>
        <p:nvPicPr>
          <p:cNvPr id="14" name="Google Shape;14;p2"/>
          <p:cNvPicPr preferRelativeResize="0"/>
          <p:nvPr/>
        </p:nvPicPr>
        <p:blipFill>
          <a:blip r:embed="rId2">
            <a:alphaModFix/>
          </a:blip>
          <a:stretch>
            <a:fillRect/>
          </a:stretch>
        </p:blipFill>
        <p:spPr>
          <a:xfrm>
            <a:off x="655767" y="815400"/>
            <a:ext cx="2472164" cy="924493"/>
          </a:xfrm>
          <a:prstGeom prst="rect">
            <a:avLst/>
          </a:prstGeom>
          <a:noFill/>
          <a:ln>
            <a:noFill/>
          </a:ln>
        </p:spPr>
      </p:pic>
    </p:spTree>
    <p:extLst>
      <p:ext uri="{BB962C8B-B14F-4D97-AF65-F5344CB8AC3E}">
        <p14:creationId xmlns:p14="http://schemas.microsoft.com/office/powerpoint/2010/main" val="31347765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3683733" y="395223"/>
            <a:ext cx="8109600" cy="582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Font typeface="Roboto"/>
              <a:buChar char="●"/>
              <a:defRPr sz="1600">
                <a:latin typeface="Roboto"/>
                <a:ea typeface="Roboto"/>
                <a:cs typeface="Roboto"/>
                <a:sym typeface="Roboto"/>
              </a:defRPr>
            </a:lvl1pPr>
            <a:lvl2pPr marL="1219170" lvl="1" indent="-406390">
              <a:spcBef>
                <a:spcPts val="2133"/>
              </a:spcBef>
              <a:spcAft>
                <a:spcPts val="0"/>
              </a:spcAft>
              <a:buSzPts val="1200"/>
              <a:buFont typeface="Roboto"/>
              <a:buChar char="○"/>
              <a:defRPr sz="1600">
                <a:latin typeface="Roboto"/>
                <a:ea typeface="Roboto"/>
                <a:cs typeface="Roboto"/>
                <a:sym typeface="Roboto"/>
              </a:defRPr>
            </a:lvl2pPr>
            <a:lvl3pPr marL="1828754" lvl="2" indent="-406390">
              <a:spcBef>
                <a:spcPts val="2133"/>
              </a:spcBef>
              <a:spcAft>
                <a:spcPts val="0"/>
              </a:spcAft>
              <a:buSzPts val="1200"/>
              <a:buFont typeface="Roboto"/>
              <a:buChar char="■"/>
              <a:defRPr sz="1600">
                <a:latin typeface="Roboto"/>
                <a:ea typeface="Roboto"/>
                <a:cs typeface="Roboto"/>
                <a:sym typeface="Roboto"/>
              </a:defRPr>
            </a:lvl3pPr>
            <a:lvl4pPr marL="2438339" lvl="3" indent="-406390">
              <a:spcBef>
                <a:spcPts val="2133"/>
              </a:spcBef>
              <a:spcAft>
                <a:spcPts val="0"/>
              </a:spcAft>
              <a:buSzPts val="1200"/>
              <a:buFont typeface="Roboto"/>
              <a:buChar char="●"/>
              <a:defRPr sz="1600">
                <a:latin typeface="Roboto"/>
                <a:ea typeface="Roboto"/>
                <a:cs typeface="Roboto"/>
                <a:sym typeface="Roboto"/>
              </a:defRPr>
            </a:lvl4pPr>
            <a:lvl5pPr marL="3047924" lvl="4" indent="-406390">
              <a:spcBef>
                <a:spcPts val="2133"/>
              </a:spcBef>
              <a:spcAft>
                <a:spcPts val="0"/>
              </a:spcAft>
              <a:buSzPts val="1200"/>
              <a:buFont typeface="Roboto"/>
              <a:buChar char="○"/>
              <a:defRPr sz="1600">
                <a:latin typeface="Roboto"/>
                <a:ea typeface="Roboto"/>
                <a:cs typeface="Roboto"/>
                <a:sym typeface="Roboto"/>
              </a:defRPr>
            </a:lvl5pPr>
            <a:lvl6pPr marL="3657509" lvl="5" indent="-406390">
              <a:spcBef>
                <a:spcPts val="2133"/>
              </a:spcBef>
              <a:spcAft>
                <a:spcPts val="0"/>
              </a:spcAft>
              <a:buSzPts val="1200"/>
              <a:buFont typeface="Roboto"/>
              <a:buChar char="■"/>
              <a:defRPr sz="1600">
                <a:latin typeface="Roboto"/>
                <a:ea typeface="Roboto"/>
                <a:cs typeface="Roboto"/>
                <a:sym typeface="Roboto"/>
              </a:defRPr>
            </a:lvl6pPr>
            <a:lvl7pPr marL="4267093" lvl="6" indent="-406390">
              <a:spcBef>
                <a:spcPts val="2133"/>
              </a:spcBef>
              <a:spcAft>
                <a:spcPts val="0"/>
              </a:spcAft>
              <a:buSzPts val="1200"/>
              <a:buFont typeface="Roboto"/>
              <a:buChar char="●"/>
              <a:defRPr sz="1600">
                <a:latin typeface="Roboto"/>
                <a:ea typeface="Roboto"/>
                <a:cs typeface="Roboto"/>
                <a:sym typeface="Roboto"/>
              </a:defRPr>
            </a:lvl7pPr>
            <a:lvl8pPr marL="4876678" lvl="7" indent="-406390">
              <a:spcBef>
                <a:spcPts val="2133"/>
              </a:spcBef>
              <a:spcAft>
                <a:spcPts val="0"/>
              </a:spcAft>
              <a:buSzPts val="1200"/>
              <a:buFont typeface="Roboto"/>
              <a:buChar char="○"/>
              <a:defRPr sz="1600">
                <a:latin typeface="Roboto"/>
                <a:ea typeface="Roboto"/>
                <a:cs typeface="Roboto"/>
                <a:sym typeface="Roboto"/>
              </a:defRPr>
            </a:lvl8pPr>
            <a:lvl9pPr marL="5486263" lvl="8" indent="-406390">
              <a:spcBef>
                <a:spcPts val="2133"/>
              </a:spcBef>
              <a:spcAft>
                <a:spcPts val="2133"/>
              </a:spcAft>
              <a:buSzPts val="1200"/>
              <a:buFont typeface="Roboto"/>
              <a:buChar char="■"/>
              <a:defRPr sz="1600">
                <a:latin typeface="Roboto"/>
                <a:ea typeface="Roboto"/>
                <a:cs typeface="Roboto"/>
                <a:sym typeface="Roboto"/>
              </a:defRPr>
            </a:lvl9pPr>
          </a:lstStyle>
          <a:p>
            <a:pPr lvl="0"/>
            <a:r>
              <a:rPr lang="cs-CZ"/>
              <a:t>Po kliknutí můžete upravovat styly textu v předloze.</a:t>
            </a: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E9EDB84-F831-45FE-89CC-10A08A6AF1F4}" type="slidenum">
              <a:rPr lang="cs-CZ" smtClean="0"/>
              <a:t>‹#›</a:t>
            </a:fld>
            <a:endParaRPr lang="cs-CZ"/>
          </a:p>
        </p:txBody>
      </p:sp>
      <p:sp>
        <p:nvSpPr>
          <p:cNvPr id="37" name="Google Shape;37;p7"/>
          <p:cNvSpPr/>
          <p:nvPr/>
        </p:nvSpPr>
        <p:spPr>
          <a:xfrm>
            <a:off x="0" y="0"/>
            <a:ext cx="3198000" cy="6858000"/>
          </a:xfrm>
          <a:prstGeom prst="rect">
            <a:avLst/>
          </a:prstGeom>
          <a:solidFill>
            <a:srgbClr val="F0AB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38" name="Google Shape;38;p7"/>
          <p:cNvPicPr preferRelativeResize="0"/>
          <p:nvPr/>
        </p:nvPicPr>
        <p:blipFill>
          <a:blip r:embed="rId2">
            <a:alphaModFix/>
          </a:blip>
          <a:stretch>
            <a:fillRect/>
          </a:stretch>
        </p:blipFill>
        <p:spPr>
          <a:xfrm>
            <a:off x="336634" y="325268"/>
            <a:ext cx="1714671" cy="641233"/>
          </a:xfrm>
          <a:prstGeom prst="rect">
            <a:avLst/>
          </a:prstGeom>
          <a:noFill/>
          <a:ln>
            <a:noFill/>
          </a:ln>
        </p:spPr>
      </p:pic>
      <p:sp>
        <p:nvSpPr>
          <p:cNvPr id="39" name="Google Shape;39;p7"/>
          <p:cNvSpPr txBox="1">
            <a:spLocks noGrp="1"/>
          </p:cNvSpPr>
          <p:nvPr>
            <p:ph type="title"/>
          </p:nvPr>
        </p:nvSpPr>
        <p:spPr>
          <a:xfrm>
            <a:off x="252467" y="1277100"/>
            <a:ext cx="2577200" cy="214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1pPr>
            <a:lvl2pPr lvl="1"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2pPr>
            <a:lvl3pPr lvl="2"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3pPr>
            <a:lvl4pPr lvl="3"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4pPr>
            <a:lvl5pPr lvl="4"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5pPr>
            <a:lvl6pPr lvl="5"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6pPr>
            <a:lvl7pPr lvl="6"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7pPr>
            <a:lvl8pPr lvl="7"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8pPr>
            <a:lvl9pPr lvl="8"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9pPr>
          </a:lstStyle>
          <a:p>
            <a:r>
              <a:rPr lang="cs-CZ"/>
              <a:t>Kliknutím lze upravit styl.</a:t>
            </a:r>
            <a:endParaRPr/>
          </a:p>
        </p:txBody>
      </p:sp>
    </p:spTree>
    <p:extLst>
      <p:ext uri="{BB962C8B-B14F-4D97-AF65-F5344CB8AC3E}">
        <p14:creationId xmlns:p14="http://schemas.microsoft.com/office/powerpoint/2010/main" val="30088064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reserve="1">
  <p:cSld name="1_One column text">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3626668" y="395333"/>
            <a:ext cx="8109600" cy="582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Font typeface="Roboto"/>
              <a:buChar char="●"/>
              <a:defRPr sz="1600">
                <a:latin typeface="Roboto"/>
                <a:ea typeface="Roboto"/>
                <a:cs typeface="Roboto"/>
                <a:sym typeface="Roboto"/>
              </a:defRPr>
            </a:lvl1pPr>
            <a:lvl2pPr marL="1219170" lvl="1" indent="-406390">
              <a:spcBef>
                <a:spcPts val="2133"/>
              </a:spcBef>
              <a:spcAft>
                <a:spcPts val="0"/>
              </a:spcAft>
              <a:buSzPts val="1200"/>
              <a:buFont typeface="Roboto"/>
              <a:buChar char="○"/>
              <a:defRPr sz="1600">
                <a:latin typeface="Roboto"/>
                <a:ea typeface="Roboto"/>
                <a:cs typeface="Roboto"/>
                <a:sym typeface="Roboto"/>
              </a:defRPr>
            </a:lvl2pPr>
            <a:lvl3pPr marL="1828754" lvl="2" indent="-406390">
              <a:spcBef>
                <a:spcPts val="2133"/>
              </a:spcBef>
              <a:spcAft>
                <a:spcPts val="0"/>
              </a:spcAft>
              <a:buSzPts val="1200"/>
              <a:buFont typeface="Roboto"/>
              <a:buChar char="■"/>
              <a:defRPr sz="1600">
                <a:latin typeface="Roboto"/>
                <a:ea typeface="Roboto"/>
                <a:cs typeface="Roboto"/>
                <a:sym typeface="Roboto"/>
              </a:defRPr>
            </a:lvl3pPr>
            <a:lvl4pPr marL="2438339" lvl="3" indent="-406390">
              <a:spcBef>
                <a:spcPts val="2133"/>
              </a:spcBef>
              <a:spcAft>
                <a:spcPts val="0"/>
              </a:spcAft>
              <a:buSzPts val="1200"/>
              <a:buFont typeface="Roboto"/>
              <a:buChar char="●"/>
              <a:defRPr sz="1600">
                <a:latin typeface="Roboto"/>
                <a:ea typeface="Roboto"/>
                <a:cs typeface="Roboto"/>
                <a:sym typeface="Roboto"/>
              </a:defRPr>
            </a:lvl4pPr>
            <a:lvl5pPr marL="3047924" lvl="4" indent="-406390">
              <a:spcBef>
                <a:spcPts val="2133"/>
              </a:spcBef>
              <a:spcAft>
                <a:spcPts val="0"/>
              </a:spcAft>
              <a:buSzPts val="1200"/>
              <a:buFont typeface="Roboto"/>
              <a:buChar char="○"/>
              <a:defRPr sz="1600">
                <a:latin typeface="Roboto"/>
                <a:ea typeface="Roboto"/>
                <a:cs typeface="Roboto"/>
                <a:sym typeface="Roboto"/>
              </a:defRPr>
            </a:lvl5pPr>
            <a:lvl6pPr marL="3657509" lvl="5" indent="-406390">
              <a:spcBef>
                <a:spcPts val="2133"/>
              </a:spcBef>
              <a:spcAft>
                <a:spcPts val="0"/>
              </a:spcAft>
              <a:buSzPts val="1200"/>
              <a:buFont typeface="Roboto"/>
              <a:buChar char="■"/>
              <a:defRPr sz="1600">
                <a:latin typeface="Roboto"/>
                <a:ea typeface="Roboto"/>
                <a:cs typeface="Roboto"/>
                <a:sym typeface="Roboto"/>
              </a:defRPr>
            </a:lvl6pPr>
            <a:lvl7pPr marL="4267093" lvl="6" indent="-406390">
              <a:spcBef>
                <a:spcPts val="2133"/>
              </a:spcBef>
              <a:spcAft>
                <a:spcPts val="0"/>
              </a:spcAft>
              <a:buSzPts val="1200"/>
              <a:buFont typeface="Roboto"/>
              <a:buChar char="●"/>
              <a:defRPr sz="1600">
                <a:latin typeface="Roboto"/>
                <a:ea typeface="Roboto"/>
                <a:cs typeface="Roboto"/>
                <a:sym typeface="Roboto"/>
              </a:defRPr>
            </a:lvl7pPr>
            <a:lvl8pPr marL="4876678" lvl="7" indent="-406390">
              <a:spcBef>
                <a:spcPts val="2133"/>
              </a:spcBef>
              <a:spcAft>
                <a:spcPts val="0"/>
              </a:spcAft>
              <a:buSzPts val="1200"/>
              <a:buFont typeface="Roboto"/>
              <a:buChar char="○"/>
              <a:defRPr sz="1600">
                <a:latin typeface="Roboto"/>
                <a:ea typeface="Roboto"/>
                <a:cs typeface="Roboto"/>
                <a:sym typeface="Roboto"/>
              </a:defRPr>
            </a:lvl8pPr>
            <a:lvl9pPr marL="5486263" lvl="8" indent="-406390">
              <a:spcBef>
                <a:spcPts val="2133"/>
              </a:spcBef>
              <a:spcAft>
                <a:spcPts val="2133"/>
              </a:spcAft>
              <a:buSzPts val="1200"/>
              <a:buFont typeface="Roboto"/>
              <a:buChar char="■"/>
              <a:defRPr sz="1600">
                <a:latin typeface="Roboto"/>
                <a:ea typeface="Roboto"/>
                <a:cs typeface="Roboto"/>
                <a:sym typeface="Roboto"/>
              </a:defRPr>
            </a:lvl9pPr>
          </a:lstStyle>
          <a:p>
            <a:pPr lvl="0"/>
            <a:r>
              <a:rPr lang="cs-CZ"/>
              <a:t>Po kliknutí můžete upravovat styly textu v předloze.</a:t>
            </a: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s" smtClean="0"/>
              <a:pPr/>
              <a:t>‹#›</a:t>
            </a:fld>
            <a:endParaRPr lang="cs"/>
          </a:p>
        </p:txBody>
      </p:sp>
      <p:sp>
        <p:nvSpPr>
          <p:cNvPr id="37" name="Google Shape;37;p7"/>
          <p:cNvSpPr/>
          <p:nvPr/>
        </p:nvSpPr>
        <p:spPr>
          <a:xfrm>
            <a:off x="0" y="0"/>
            <a:ext cx="3198000" cy="6858000"/>
          </a:xfrm>
          <a:prstGeom prst="rect">
            <a:avLst/>
          </a:prstGeom>
          <a:solidFill>
            <a:srgbClr val="F0AB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38" name="Google Shape;38;p7"/>
          <p:cNvPicPr preferRelativeResize="0"/>
          <p:nvPr/>
        </p:nvPicPr>
        <p:blipFill>
          <a:blip r:embed="rId2">
            <a:alphaModFix/>
          </a:blip>
          <a:stretch>
            <a:fillRect/>
          </a:stretch>
        </p:blipFill>
        <p:spPr>
          <a:xfrm>
            <a:off x="336634" y="325268"/>
            <a:ext cx="1714671" cy="641233"/>
          </a:xfrm>
          <a:prstGeom prst="rect">
            <a:avLst/>
          </a:prstGeom>
          <a:noFill/>
          <a:ln>
            <a:noFill/>
          </a:ln>
        </p:spPr>
      </p:pic>
      <p:sp>
        <p:nvSpPr>
          <p:cNvPr id="39" name="Google Shape;39;p7"/>
          <p:cNvSpPr txBox="1">
            <a:spLocks noGrp="1"/>
          </p:cNvSpPr>
          <p:nvPr>
            <p:ph type="title"/>
          </p:nvPr>
        </p:nvSpPr>
        <p:spPr>
          <a:xfrm>
            <a:off x="252467" y="1277100"/>
            <a:ext cx="2577200" cy="214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1pPr>
            <a:lvl2pPr lvl="1"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2pPr>
            <a:lvl3pPr lvl="2"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3pPr>
            <a:lvl4pPr lvl="3"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4pPr>
            <a:lvl5pPr lvl="4"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5pPr>
            <a:lvl6pPr lvl="5"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6pPr>
            <a:lvl7pPr lvl="6"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7pPr>
            <a:lvl8pPr lvl="7"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8pPr>
            <a:lvl9pPr lvl="8"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9pPr>
          </a:lstStyle>
          <a:p>
            <a:r>
              <a:rPr lang="cs-CZ"/>
              <a:t>Kliknutím lze upravit styl.</a:t>
            </a:r>
            <a:endParaRPr/>
          </a:p>
        </p:txBody>
      </p:sp>
      <p:pic>
        <p:nvPicPr>
          <p:cNvPr id="2" name="Google Shape;51;p9">
            <a:extLst>
              <a:ext uri="{FF2B5EF4-FFF2-40B4-BE49-F238E27FC236}">
                <a16:creationId xmlns:a16="http://schemas.microsoft.com/office/drawing/2014/main" id="{A8754CC9-5D32-4BAD-8A5E-67DE734B96DF}"/>
              </a:ext>
            </a:extLst>
          </p:cNvPr>
          <p:cNvPicPr preferRelativeResize="0"/>
          <p:nvPr/>
        </p:nvPicPr>
        <p:blipFill rotWithShape="1">
          <a:blip r:embed="rId3">
            <a:alphaModFix/>
          </a:blip>
          <a:srcRect t="-4975" r="15994" b="20064"/>
          <a:stretch/>
        </p:blipFill>
        <p:spPr>
          <a:xfrm>
            <a:off x="8565333" y="3217733"/>
            <a:ext cx="3626667" cy="3665667"/>
          </a:xfrm>
          <a:prstGeom prst="rect">
            <a:avLst/>
          </a:prstGeom>
          <a:noFill/>
          <a:ln>
            <a:noFill/>
          </a:ln>
        </p:spPr>
      </p:pic>
    </p:spTree>
    <p:extLst>
      <p:ext uri="{BB962C8B-B14F-4D97-AF65-F5344CB8AC3E}">
        <p14:creationId xmlns:p14="http://schemas.microsoft.com/office/powerpoint/2010/main" val="58291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415600" y="395333"/>
            <a:ext cx="8109600" cy="582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Font typeface="Roboto"/>
              <a:buChar char="●"/>
              <a:defRPr sz="1600">
                <a:latin typeface="Roboto"/>
                <a:ea typeface="Roboto"/>
                <a:cs typeface="Roboto"/>
                <a:sym typeface="Roboto"/>
              </a:defRPr>
            </a:lvl1pPr>
            <a:lvl2pPr marL="1219170" lvl="1" indent="-406390">
              <a:spcBef>
                <a:spcPts val="2133"/>
              </a:spcBef>
              <a:spcAft>
                <a:spcPts val="0"/>
              </a:spcAft>
              <a:buSzPts val="1200"/>
              <a:buFont typeface="Roboto"/>
              <a:buChar char="○"/>
              <a:defRPr sz="1600">
                <a:latin typeface="Roboto"/>
                <a:ea typeface="Roboto"/>
                <a:cs typeface="Roboto"/>
                <a:sym typeface="Roboto"/>
              </a:defRPr>
            </a:lvl2pPr>
            <a:lvl3pPr marL="1828754" lvl="2" indent="-406390">
              <a:spcBef>
                <a:spcPts val="2133"/>
              </a:spcBef>
              <a:spcAft>
                <a:spcPts val="0"/>
              </a:spcAft>
              <a:buSzPts val="1200"/>
              <a:buFont typeface="Roboto"/>
              <a:buChar char="■"/>
              <a:defRPr sz="1600">
                <a:latin typeface="Roboto"/>
                <a:ea typeface="Roboto"/>
                <a:cs typeface="Roboto"/>
                <a:sym typeface="Roboto"/>
              </a:defRPr>
            </a:lvl3pPr>
            <a:lvl4pPr marL="2438339" lvl="3" indent="-406390">
              <a:spcBef>
                <a:spcPts val="2133"/>
              </a:spcBef>
              <a:spcAft>
                <a:spcPts val="0"/>
              </a:spcAft>
              <a:buSzPts val="1200"/>
              <a:buFont typeface="Roboto"/>
              <a:buChar char="●"/>
              <a:defRPr sz="1600">
                <a:latin typeface="Roboto"/>
                <a:ea typeface="Roboto"/>
                <a:cs typeface="Roboto"/>
                <a:sym typeface="Roboto"/>
              </a:defRPr>
            </a:lvl4pPr>
            <a:lvl5pPr marL="3047924" lvl="4" indent="-406390">
              <a:spcBef>
                <a:spcPts val="2133"/>
              </a:spcBef>
              <a:spcAft>
                <a:spcPts val="0"/>
              </a:spcAft>
              <a:buSzPts val="1200"/>
              <a:buFont typeface="Roboto"/>
              <a:buChar char="○"/>
              <a:defRPr sz="1600">
                <a:latin typeface="Roboto"/>
                <a:ea typeface="Roboto"/>
                <a:cs typeface="Roboto"/>
                <a:sym typeface="Roboto"/>
              </a:defRPr>
            </a:lvl5pPr>
            <a:lvl6pPr marL="3657509" lvl="5" indent="-406390">
              <a:spcBef>
                <a:spcPts val="2133"/>
              </a:spcBef>
              <a:spcAft>
                <a:spcPts val="0"/>
              </a:spcAft>
              <a:buSzPts val="1200"/>
              <a:buFont typeface="Roboto"/>
              <a:buChar char="■"/>
              <a:defRPr sz="1600">
                <a:latin typeface="Roboto"/>
                <a:ea typeface="Roboto"/>
                <a:cs typeface="Roboto"/>
                <a:sym typeface="Roboto"/>
              </a:defRPr>
            </a:lvl6pPr>
            <a:lvl7pPr marL="4267093" lvl="6" indent="-406390">
              <a:spcBef>
                <a:spcPts val="2133"/>
              </a:spcBef>
              <a:spcAft>
                <a:spcPts val="0"/>
              </a:spcAft>
              <a:buSzPts val="1200"/>
              <a:buFont typeface="Roboto"/>
              <a:buChar char="●"/>
              <a:defRPr sz="1600">
                <a:latin typeface="Roboto"/>
                <a:ea typeface="Roboto"/>
                <a:cs typeface="Roboto"/>
                <a:sym typeface="Roboto"/>
              </a:defRPr>
            </a:lvl7pPr>
            <a:lvl8pPr marL="4876678" lvl="7" indent="-406390">
              <a:spcBef>
                <a:spcPts val="2133"/>
              </a:spcBef>
              <a:spcAft>
                <a:spcPts val="0"/>
              </a:spcAft>
              <a:buSzPts val="1200"/>
              <a:buFont typeface="Roboto"/>
              <a:buChar char="○"/>
              <a:defRPr sz="1600">
                <a:latin typeface="Roboto"/>
                <a:ea typeface="Roboto"/>
                <a:cs typeface="Roboto"/>
                <a:sym typeface="Roboto"/>
              </a:defRPr>
            </a:lvl8pPr>
            <a:lvl9pPr marL="5486263" lvl="8" indent="-406390">
              <a:spcBef>
                <a:spcPts val="2133"/>
              </a:spcBef>
              <a:spcAft>
                <a:spcPts val="2133"/>
              </a:spcAft>
              <a:buSzPts val="1200"/>
              <a:buFont typeface="Roboto"/>
              <a:buChar char="■"/>
              <a:defRPr sz="1600">
                <a:latin typeface="Roboto"/>
                <a:ea typeface="Roboto"/>
                <a:cs typeface="Roboto"/>
                <a:sym typeface="Roboto"/>
              </a:defRPr>
            </a:lvl9pPr>
          </a:lstStyle>
          <a:p>
            <a:pPr lvl="0"/>
            <a:r>
              <a:rPr lang="cs-CZ"/>
              <a:t>Po kliknutí můžete upravovat styly textu v předloze.</a:t>
            </a: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s" smtClean="0"/>
              <a:pPr/>
              <a:t>‹#›</a:t>
            </a:fld>
            <a:endParaRPr lang="cs"/>
          </a:p>
        </p:txBody>
      </p:sp>
      <p:sp>
        <p:nvSpPr>
          <p:cNvPr id="37" name="Google Shape;37;p7"/>
          <p:cNvSpPr/>
          <p:nvPr/>
        </p:nvSpPr>
        <p:spPr>
          <a:xfrm>
            <a:off x="8994000" y="0"/>
            <a:ext cx="3198000" cy="6858000"/>
          </a:xfrm>
          <a:prstGeom prst="rect">
            <a:avLst/>
          </a:prstGeom>
          <a:solidFill>
            <a:srgbClr val="F0AB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38" name="Google Shape;38;p7"/>
          <p:cNvPicPr preferRelativeResize="0"/>
          <p:nvPr/>
        </p:nvPicPr>
        <p:blipFill>
          <a:blip r:embed="rId2">
            <a:alphaModFix/>
          </a:blip>
          <a:stretch>
            <a:fillRect/>
          </a:stretch>
        </p:blipFill>
        <p:spPr>
          <a:xfrm>
            <a:off x="9330634" y="325268"/>
            <a:ext cx="1714671" cy="641233"/>
          </a:xfrm>
          <a:prstGeom prst="rect">
            <a:avLst/>
          </a:prstGeom>
          <a:noFill/>
          <a:ln>
            <a:noFill/>
          </a:ln>
        </p:spPr>
      </p:pic>
      <p:sp>
        <p:nvSpPr>
          <p:cNvPr id="39" name="Google Shape;39;p7"/>
          <p:cNvSpPr txBox="1">
            <a:spLocks noGrp="1"/>
          </p:cNvSpPr>
          <p:nvPr>
            <p:ph type="title"/>
          </p:nvPr>
        </p:nvSpPr>
        <p:spPr>
          <a:xfrm>
            <a:off x="9246467" y="1277100"/>
            <a:ext cx="2577200" cy="214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1pPr>
            <a:lvl2pPr lvl="1"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2pPr>
            <a:lvl3pPr lvl="2"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3pPr>
            <a:lvl4pPr lvl="3"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4pPr>
            <a:lvl5pPr lvl="4"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5pPr>
            <a:lvl6pPr lvl="5"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6pPr>
            <a:lvl7pPr lvl="6"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7pPr>
            <a:lvl8pPr lvl="7"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8pPr>
            <a:lvl9pPr lvl="8" rtl="0">
              <a:spcBef>
                <a:spcPts val="0"/>
              </a:spcBef>
              <a:spcAft>
                <a:spcPts val="0"/>
              </a:spcAft>
              <a:buClr>
                <a:srgbClr val="FFFFFF"/>
              </a:buClr>
              <a:buSzPts val="2400"/>
              <a:buFont typeface="Roboto Black"/>
              <a:buNone/>
              <a:defRPr sz="3200">
                <a:solidFill>
                  <a:srgbClr val="FFFFFF"/>
                </a:solidFill>
                <a:latin typeface="Roboto Black"/>
                <a:ea typeface="Roboto Black"/>
                <a:cs typeface="Roboto Black"/>
                <a:sym typeface="Roboto Black"/>
              </a:defRPr>
            </a:lvl9pPr>
          </a:lstStyle>
          <a:p>
            <a:r>
              <a:rPr lang="cs-CZ"/>
              <a:t>Kliknutím lze upravit styl.</a:t>
            </a:r>
            <a:endParaRPr/>
          </a:p>
        </p:txBody>
      </p:sp>
    </p:spTree>
    <p:extLst>
      <p:ext uri="{BB962C8B-B14F-4D97-AF65-F5344CB8AC3E}">
        <p14:creationId xmlns:p14="http://schemas.microsoft.com/office/powerpoint/2010/main" val="372945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0AB00"/>
        </a:solid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12000"/>
              <a:buFont typeface="Roboto Black"/>
              <a:buNone/>
              <a:defRPr sz="16000">
                <a:solidFill>
                  <a:srgbClr val="FFFFFF"/>
                </a:solidFill>
                <a:latin typeface="Roboto Black"/>
                <a:ea typeface="Roboto Black"/>
                <a:cs typeface="Roboto Black"/>
                <a:sym typeface="Roboto Black"/>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4" name="Google Shape;54;p10"/>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Clr>
                <a:srgbClr val="FFFFFF"/>
              </a:buClr>
              <a:buSzPts val="1800"/>
              <a:buFont typeface="Roboto"/>
              <a:buChar char="●"/>
              <a:defRPr>
                <a:solidFill>
                  <a:srgbClr val="FFFFFF"/>
                </a:solidFill>
                <a:latin typeface="Roboto"/>
                <a:ea typeface="Roboto"/>
                <a:cs typeface="Roboto"/>
                <a:sym typeface="Roboto"/>
              </a:defRPr>
            </a:lvl1pPr>
            <a:lvl2pPr marL="1219170" lvl="1" indent="-423323" algn="ctr">
              <a:spcBef>
                <a:spcPts val="2133"/>
              </a:spcBef>
              <a:spcAft>
                <a:spcPts val="0"/>
              </a:spcAft>
              <a:buClr>
                <a:srgbClr val="FFFFFF"/>
              </a:buClr>
              <a:buSzPts val="1400"/>
              <a:buFont typeface="Roboto"/>
              <a:buChar char="○"/>
              <a:defRPr>
                <a:solidFill>
                  <a:srgbClr val="FFFFFF"/>
                </a:solidFill>
                <a:latin typeface="Roboto"/>
                <a:ea typeface="Roboto"/>
                <a:cs typeface="Roboto"/>
                <a:sym typeface="Roboto"/>
              </a:defRPr>
            </a:lvl2pPr>
            <a:lvl3pPr marL="1828754" lvl="2" indent="-423323" algn="ctr">
              <a:spcBef>
                <a:spcPts val="2133"/>
              </a:spcBef>
              <a:spcAft>
                <a:spcPts val="0"/>
              </a:spcAft>
              <a:buClr>
                <a:srgbClr val="FFFFFF"/>
              </a:buClr>
              <a:buSzPts val="1400"/>
              <a:buFont typeface="Roboto"/>
              <a:buChar char="■"/>
              <a:defRPr>
                <a:solidFill>
                  <a:srgbClr val="FFFFFF"/>
                </a:solidFill>
                <a:latin typeface="Roboto"/>
                <a:ea typeface="Roboto"/>
                <a:cs typeface="Roboto"/>
                <a:sym typeface="Roboto"/>
              </a:defRPr>
            </a:lvl3pPr>
            <a:lvl4pPr marL="2438339" lvl="3" indent="-423323" algn="ctr">
              <a:spcBef>
                <a:spcPts val="2133"/>
              </a:spcBef>
              <a:spcAft>
                <a:spcPts val="0"/>
              </a:spcAft>
              <a:buClr>
                <a:srgbClr val="FFFFFF"/>
              </a:buClr>
              <a:buSzPts val="1400"/>
              <a:buFont typeface="Roboto"/>
              <a:buChar char="●"/>
              <a:defRPr>
                <a:solidFill>
                  <a:srgbClr val="FFFFFF"/>
                </a:solidFill>
                <a:latin typeface="Roboto"/>
                <a:ea typeface="Roboto"/>
                <a:cs typeface="Roboto"/>
                <a:sym typeface="Roboto"/>
              </a:defRPr>
            </a:lvl4pPr>
            <a:lvl5pPr marL="3047924" lvl="4" indent="-423323" algn="ctr">
              <a:spcBef>
                <a:spcPts val="2133"/>
              </a:spcBef>
              <a:spcAft>
                <a:spcPts val="0"/>
              </a:spcAft>
              <a:buClr>
                <a:srgbClr val="FFFFFF"/>
              </a:buClr>
              <a:buSzPts val="1400"/>
              <a:buFont typeface="Roboto"/>
              <a:buChar char="○"/>
              <a:defRPr>
                <a:solidFill>
                  <a:srgbClr val="FFFFFF"/>
                </a:solidFill>
                <a:latin typeface="Roboto"/>
                <a:ea typeface="Roboto"/>
                <a:cs typeface="Roboto"/>
                <a:sym typeface="Roboto"/>
              </a:defRPr>
            </a:lvl5pPr>
            <a:lvl6pPr marL="3657509" lvl="5" indent="-423323" algn="ctr">
              <a:spcBef>
                <a:spcPts val="2133"/>
              </a:spcBef>
              <a:spcAft>
                <a:spcPts val="0"/>
              </a:spcAft>
              <a:buClr>
                <a:srgbClr val="FFFFFF"/>
              </a:buClr>
              <a:buSzPts val="1400"/>
              <a:buFont typeface="Roboto"/>
              <a:buChar char="■"/>
              <a:defRPr>
                <a:solidFill>
                  <a:srgbClr val="FFFFFF"/>
                </a:solidFill>
                <a:latin typeface="Roboto"/>
                <a:ea typeface="Roboto"/>
                <a:cs typeface="Roboto"/>
                <a:sym typeface="Roboto"/>
              </a:defRPr>
            </a:lvl6pPr>
            <a:lvl7pPr marL="4267093" lvl="6" indent="-423323" algn="ctr">
              <a:spcBef>
                <a:spcPts val="2133"/>
              </a:spcBef>
              <a:spcAft>
                <a:spcPts val="0"/>
              </a:spcAft>
              <a:buClr>
                <a:srgbClr val="FFFFFF"/>
              </a:buClr>
              <a:buSzPts val="1400"/>
              <a:buFont typeface="Roboto"/>
              <a:buChar char="●"/>
              <a:defRPr>
                <a:solidFill>
                  <a:srgbClr val="FFFFFF"/>
                </a:solidFill>
                <a:latin typeface="Roboto"/>
                <a:ea typeface="Roboto"/>
                <a:cs typeface="Roboto"/>
                <a:sym typeface="Roboto"/>
              </a:defRPr>
            </a:lvl7pPr>
            <a:lvl8pPr marL="4876678" lvl="7" indent="-423323" algn="ctr">
              <a:spcBef>
                <a:spcPts val="2133"/>
              </a:spcBef>
              <a:spcAft>
                <a:spcPts val="0"/>
              </a:spcAft>
              <a:buClr>
                <a:srgbClr val="FFFFFF"/>
              </a:buClr>
              <a:buSzPts val="1400"/>
              <a:buFont typeface="Roboto"/>
              <a:buChar char="○"/>
              <a:defRPr>
                <a:solidFill>
                  <a:srgbClr val="FFFFFF"/>
                </a:solidFill>
                <a:latin typeface="Roboto"/>
                <a:ea typeface="Roboto"/>
                <a:cs typeface="Roboto"/>
                <a:sym typeface="Roboto"/>
              </a:defRPr>
            </a:lvl8pPr>
            <a:lvl9pPr marL="5486263" lvl="8" indent="-423323" algn="ctr">
              <a:spcBef>
                <a:spcPts val="2133"/>
              </a:spcBef>
              <a:spcAft>
                <a:spcPts val="2133"/>
              </a:spcAft>
              <a:buClr>
                <a:srgbClr val="FFFFFF"/>
              </a:buClr>
              <a:buSzPts val="1400"/>
              <a:buFont typeface="Roboto"/>
              <a:buChar char="■"/>
              <a:defRPr>
                <a:solidFill>
                  <a:srgbClr val="FFFFFF"/>
                </a:solidFill>
                <a:latin typeface="Roboto"/>
                <a:ea typeface="Roboto"/>
                <a:cs typeface="Roboto"/>
                <a:sym typeface="Roboto"/>
              </a:defRPr>
            </a:lvl9pPr>
          </a:lstStyle>
          <a:p>
            <a:pPr lvl="0"/>
            <a:r>
              <a:rPr lang="cs-CZ"/>
              <a:t>Po kliknutí můžete upravovat styly textu v předloze.</a:t>
            </a:r>
          </a:p>
        </p:txBody>
      </p:sp>
      <p:sp>
        <p:nvSpPr>
          <p:cNvPr id="55" name="Google Shape;5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7E9EDB84-F831-45FE-89CC-10A08A6AF1F4}" type="slidenum">
              <a:rPr lang="cs-CZ" smtClean="0"/>
              <a:t>‹#›</a:t>
            </a:fld>
            <a:endParaRPr lang="cs-CZ"/>
          </a:p>
        </p:txBody>
      </p:sp>
    </p:spTree>
    <p:extLst>
      <p:ext uri="{BB962C8B-B14F-4D97-AF65-F5344CB8AC3E}">
        <p14:creationId xmlns:p14="http://schemas.microsoft.com/office/powerpoint/2010/main" val="11592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0AB00"/>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7E9EDB84-F831-45FE-89CC-10A08A6AF1F4}" type="slidenum">
              <a:rPr lang="cs-CZ" smtClean="0"/>
              <a:t>‹#›</a:t>
            </a:fld>
            <a:endParaRPr lang="cs-CZ"/>
          </a:p>
        </p:txBody>
      </p:sp>
    </p:spTree>
    <p:extLst>
      <p:ext uri="{BB962C8B-B14F-4D97-AF65-F5344CB8AC3E}">
        <p14:creationId xmlns:p14="http://schemas.microsoft.com/office/powerpoint/2010/main" val="4098534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oboto Black"/>
              <a:buNone/>
              <a:defRPr sz="2800">
                <a:latin typeface="Roboto Black"/>
                <a:ea typeface="Roboto Black"/>
                <a:cs typeface="Roboto Black"/>
                <a:sym typeface="Robo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rgbClr val="FFFFFF"/>
                </a:solidFill>
                <a:latin typeface="Roboto"/>
                <a:ea typeface="Roboto"/>
                <a:cs typeface="Roboto"/>
                <a:sym typeface="Roboto"/>
              </a:defRPr>
            </a:lvl1pPr>
            <a:lvl2pPr lvl="1" algn="r">
              <a:buNone/>
              <a:defRPr sz="1333">
                <a:solidFill>
                  <a:srgbClr val="FFFFFF"/>
                </a:solidFill>
                <a:latin typeface="Roboto"/>
                <a:ea typeface="Roboto"/>
                <a:cs typeface="Roboto"/>
                <a:sym typeface="Roboto"/>
              </a:defRPr>
            </a:lvl2pPr>
            <a:lvl3pPr lvl="2" algn="r">
              <a:buNone/>
              <a:defRPr sz="1333">
                <a:solidFill>
                  <a:srgbClr val="FFFFFF"/>
                </a:solidFill>
                <a:latin typeface="Roboto"/>
                <a:ea typeface="Roboto"/>
                <a:cs typeface="Roboto"/>
                <a:sym typeface="Roboto"/>
              </a:defRPr>
            </a:lvl3pPr>
            <a:lvl4pPr lvl="3" algn="r">
              <a:buNone/>
              <a:defRPr sz="1333">
                <a:solidFill>
                  <a:srgbClr val="FFFFFF"/>
                </a:solidFill>
                <a:latin typeface="Roboto"/>
                <a:ea typeface="Roboto"/>
                <a:cs typeface="Roboto"/>
                <a:sym typeface="Roboto"/>
              </a:defRPr>
            </a:lvl4pPr>
            <a:lvl5pPr lvl="4" algn="r">
              <a:buNone/>
              <a:defRPr sz="1333">
                <a:solidFill>
                  <a:srgbClr val="FFFFFF"/>
                </a:solidFill>
                <a:latin typeface="Roboto"/>
                <a:ea typeface="Roboto"/>
                <a:cs typeface="Roboto"/>
                <a:sym typeface="Roboto"/>
              </a:defRPr>
            </a:lvl5pPr>
            <a:lvl6pPr lvl="5" algn="r">
              <a:buNone/>
              <a:defRPr sz="1333">
                <a:solidFill>
                  <a:srgbClr val="FFFFFF"/>
                </a:solidFill>
                <a:latin typeface="Roboto"/>
                <a:ea typeface="Roboto"/>
                <a:cs typeface="Roboto"/>
                <a:sym typeface="Roboto"/>
              </a:defRPr>
            </a:lvl6pPr>
            <a:lvl7pPr lvl="6" algn="r">
              <a:buNone/>
              <a:defRPr sz="1333">
                <a:solidFill>
                  <a:srgbClr val="FFFFFF"/>
                </a:solidFill>
                <a:latin typeface="Roboto"/>
                <a:ea typeface="Roboto"/>
                <a:cs typeface="Roboto"/>
                <a:sym typeface="Roboto"/>
              </a:defRPr>
            </a:lvl7pPr>
            <a:lvl8pPr lvl="7" algn="r">
              <a:buNone/>
              <a:defRPr sz="1333">
                <a:solidFill>
                  <a:srgbClr val="FFFFFF"/>
                </a:solidFill>
                <a:latin typeface="Roboto"/>
                <a:ea typeface="Roboto"/>
                <a:cs typeface="Roboto"/>
                <a:sym typeface="Roboto"/>
              </a:defRPr>
            </a:lvl8pPr>
            <a:lvl9pPr lvl="8" algn="r">
              <a:buNone/>
              <a:defRPr sz="1333">
                <a:solidFill>
                  <a:srgbClr val="FFFFFF"/>
                </a:solidFill>
                <a:latin typeface="Roboto"/>
                <a:ea typeface="Roboto"/>
                <a:cs typeface="Roboto"/>
                <a:sym typeface="Roboto"/>
              </a:defRPr>
            </a:lvl9pPr>
          </a:lstStyle>
          <a:p>
            <a:fld id="{7E9EDB84-F831-45FE-89CC-10A08A6AF1F4}" type="slidenum">
              <a:rPr lang="cs-CZ" smtClean="0"/>
              <a:t>‹#›</a:t>
            </a:fld>
            <a:endParaRPr lang="cs-CZ"/>
          </a:p>
        </p:txBody>
      </p:sp>
    </p:spTree>
    <p:extLst>
      <p:ext uri="{BB962C8B-B14F-4D97-AF65-F5344CB8AC3E}">
        <p14:creationId xmlns:p14="http://schemas.microsoft.com/office/powerpoint/2010/main" val="228827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nngroup.com/articles/ten-usability-heuristics/"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29.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svg"/><Relationship Id="rId7" Type="http://schemas.openxmlformats.org/officeDocument/2006/relationships/image" Target="../media/image29.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8A27C-51D2-4C39-2007-0C401717E4BB}"/>
              </a:ext>
            </a:extLst>
          </p:cNvPr>
          <p:cNvSpPr>
            <a:spLocks noGrp="1"/>
          </p:cNvSpPr>
          <p:nvPr>
            <p:ph type="ctrTitle"/>
          </p:nvPr>
        </p:nvSpPr>
        <p:spPr/>
        <p:txBody>
          <a:bodyPr/>
          <a:lstStyle/>
          <a:p>
            <a:r>
              <a:rPr lang="cs-CZ" dirty="0"/>
              <a:t>Testování</a:t>
            </a:r>
          </a:p>
        </p:txBody>
      </p:sp>
      <p:sp>
        <p:nvSpPr>
          <p:cNvPr id="3" name="Podnadpis 2">
            <a:extLst>
              <a:ext uri="{FF2B5EF4-FFF2-40B4-BE49-F238E27FC236}">
                <a16:creationId xmlns:a16="http://schemas.microsoft.com/office/drawing/2014/main" id="{F586F7C0-EE0E-3235-0465-60613D4CF243}"/>
              </a:ext>
            </a:extLst>
          </p:cNvPr>
          <p:cNvSpPr>
            <a:spLocks noGrp="1"/>
          </p:cNvSpPr>
          <p:nvPr>
            <p:ph type="subTitle" idx="1"/>
          </p:nvPr>
        </p:nvSpPr>
        <p:spPr/>
        <p:txBody>
          <a:bodyPr/>
          <a:lstStyle/>
          <a:p>
            <a:r>
              <a:rPr lang="cs-CZ" dirty="0"/>
              <a:t>Matěj Černík</a:t>
            </a:r>
          </a:p>
        </p:txBody>
      </p:sp>
    </p:spTree>
    <p:extLst>
      <p:ext uri="{BB962C8B-B14F-4D97-AF65-F5344CB8AC3E}">
        <p14:creationId xmlns:p14="http://schemas.microsoft.com/office/powerpoint/2010/main" val="24135251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ní k dispozici žádný popis fotky.">
            <a:extLst>
              <a:ext uri="{FF2B5EF4-FFF2-40B4-BE49-F238E27FC236}">
                <a16:creationId xmlns:a16="http://schemas.microsoft.com/office/drawing/2014/main" id="{55E76FD8-8E9E-0727-E182-3391DA1C04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2667000" y="0"/>
            <a:ext cx="6858000" cy="6858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23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5CBD03-CF07-F748-9E15-BF6EA62CE3FA}"/>
              </a:ext>
            </a:extLst>
          </p:cNvPr>
          <p:cNvSpPr>
            <a:spLocks noGrp="1"/>
          </p:cNvSpPr>
          <p:nvPr>
            <p:ph type="ctrTitle"/>
          </p:nvPr>
        </p:nvSpPr>
        <p:spPr/>
        <p:txBody>
          <a:bodyPr/>
          <a:lstStyle/>
          <a:p>
            <a:r>
              <a:rPr lang="cs-CZ" dirty="0"/>
              <a:t>Metody uživatelského testování</a:t>
            </a:r>
          </a:p>
        </p:txBody>
      </p:sp>
      <p:sp>
        <p:nvSpPr>
          <p:cNvPr id="3" name="Podnadpis 2">
            <a:extLst>
              <a:ext uri="{FF2B5EF4-FFF2-40B4-BE49-F238E27FC236}">
                <a16:creationId xmlns:a16="http://schemas.microsoft.com/office/drawing/2014/main" id="{35C711A5-BC1E-093E-B2EE-D01D9D0C287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833332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E14CB9D-0E4D-8343-4D54-73DC982AEA9B}"/>
              </a:ext>
            </a:extLst>
          </p:cNvPr>
          <p:cNvSpPr>
            <a:spLocks noGrp="1"/>
          </p:cNvSpPr>
          <p:nvPr>
            <p:ph type="title"/>
          </p:nvPr>
        </p:nvSpPr>
        <p:spPr/>
        <p:txBody>
          <a:bodyPr/>
          <a:lstStyle/>
          <a:p>
            <a:r>
              <a:rPr lang="cs-CZ" dirty="0"/>
              <a:t>Prediktivní</a:t>
            </a:r>
            <a:br>
              <a:rPr lang="cs-CZ" dirty="0"/>
            </a:br>
            <a:r>
              <a:rPr lang="cs-CZ" dirty="0"/>
              <a:t>(expertní)</a:t>
            </a:r>
            <a:br>
              <a:rPr lang="cs-CZ" dirty="0"/>
            </a:br>
            <a:r>
              <a:rPr lang="cs-CZ" dirty="0"/>
              <a:t>metody</a:t>
            </a:r>
          </a:p>
        </p:txBody>
      </p:sp>
      <p:pic>
        <p:nvPicPr>
          <p:cNvPr id="14" name="Grafický objekt 13" descr="Přednášející obrys">
            <a:extLst>
              <a:ext uri="{FF2B5EF4-FFF2-40B4-BE49-F238E27FC236}">
                <a16:creationId xmlns:a16="http://schemas.microsoft.com/office/drawing/2014/main" id="{4A98942A-14F9-F544-8133-0E30D2D368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7333" y="395223"/>
            <a:ext cx="5822400" cy="5822400"/>
          </a:xfrm>
          <a:prstGeom prst="rect">
            <a:avLst/>
          </a:prstGeom>
        </p:spPr>
      </p:pic>
    </p:spTree>
    <p:extLst>
      <p:ext uri="{BB962C8B-B14F-4D97-AF65-F5344CB8AC3E}">
        <p14:creationId xmlns:p14="http://schemas.microsoft.com/office/powerpoint/2010/main" val="31590901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239F0D9-BE84-6B23-F36D-11900F252059}"/>
              </a:ext>
            </a:extLst>
          </p:cNvPr>
          <p:cNvSpPr/>
          <p:nvPr/>
        </p:nvSpPr>
        <p:spPr>
          <a:xfrm>
            <a:off x="3244362" y="0"/>
            <a:ext cx="8947638" cy="6858000"/>
          </a:xfrm>
          <a:prstGeom prst="rect">
            <a:avLst/>
          </a:prstGeom>
          <a:solidFill>
            <a:srgbClr val="F7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30" name="Picture 10">
            <a:extLst>
              <a:ext uri="{FF2B5EF4-FFF2-40B4-BE49-F238E27FC236}">
                <a16:creationId xmlns:a16="http://schemas.microsoft.com/office/drawing/2014/main" id="{BF686F11-4110-53E7-3502-F162C9080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8" r="12050" b="15008"/>
          <a:stretch/>
        </p:blipFill>
        <p:spPr bwMode="auto">
          <a:xfrm>
            <a:off x="6272909" y="2317630"/>
            <a:ext cx="2763209" cy="21804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Skupina 7">
            <a:extLst>
              <a:ext uri="{FF2B5EF4-FFF2-40B4-BE49-F238E27FC236}">
                <a16:creationId xmlns:a16="http://schemas.microsoft.com/office/drawing/2014/main" id="{2AF119EE-A4AE-CA9C-DFC2-692D5854DFA2}"/>
              </a:ext>
            </a:extLst>
          </p:cNvPr>
          <p:cNvGrpSpPr/>
          <p:nvPr/>
        </p:nvGrpSpPr>
        <p:grpSpPr>
          <a:xfrm>
            <a:off x="3540312" y="186853"/>
            <a:ext cx="8228402" cy="6442045"/>
            <a:chOff x="3540312" y="186853"/>
            <a:chExt cx="8228402" cy="6442045"/>
          </a:xfrm>
        </p:grpSpPr>
        <p:pic>
          <p:nvPicPr>
            <p:cNvPr id="5124" name="Picture 4" descr="Usability Heuristic #1: Man beside “You Are Here” indicators on a mall maps to show him where he currently is.">
              <a:extLst>
                <a:ext uri="{FF2B5EF4-FFF2-40B4-BE49-F238E27FC236}">
                  <a16:creationId xmlns:a16="http://schemas.microsoft.com/office/drawing/2014/main" id="{A77A95FB-0BF0-4329-6805-93A6EC87FE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83" r="15177" b="15008"/>
            <a:stretch/>
          </p:blipFill>
          <p:spPr bwMode="auto">
            <a:xfrm>
              <a:off x="4031272" y="206298"/>
              <a:ext cx="2312377" cy="2141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Usability Heuristic #3: A door with a light-up emergency exit above it.">
              <a:extLst>
                <a:ext uri="{FF2B5EF4-FFF2-40B4-BE49-F238E27FC236}">
                  <a16:creationId xmlns:a16="http://schemas.microsoft.com/office/drawing/2014/main" id="{06C45F94-621C-A48F-3202-85A49A382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08" r="21374" b="12944"/>
            <a:stretch/>
          </p:blipFill>
          <p:spPr bwMode="auto">
            <a:xfrm>
              <a:off x="9473795" y="4509387"/>
              <a:ext cx="2118947" cy="211951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A7165615-8F2E-FE2A-4CB0-8DAA44650F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944"/>
            <a:stretch/>
          </p:blipFill>
          <p:spPr bwMode="auto">
            <a:xfrm>
              <a:off x="3540312" y="4550627"/>
              <a:ext cx="3294296" cy="203703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Usability Heuristic #7: A picture of a map with 2 routes. The first is a regular route, the second is a shortcut. ">
              <a:extLst>
                <a:ext uri="{FF2B5EF4-FFF2-40B4-BE49-F238E27FC236}">
                  <a16:creationId xmlns:a16="http://schemas.microsoft.com/office/drawing/2014/main" id="{BFE65DFB-B853-53AA-0616-7B6ADDDFCC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950" r="13685" b="15008"/>
            <a:stretch/>
          </p:blipFill>
          <p:spPr bwMode="auto">
            <a:xfrm>
              <a:off x="9297822" y="186853"/>
              <a:ext cx="2470892" cy="218049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Nadpis 5">
            <a:extLst>
              <a:ext uri="{FF2B5EF4-FFF2-40B4-BE49-F238E27FC236}">
                <a16:creationId xmlns:a16="http://schemas.microsoft.com/office/drawing/2014/main" id="{57A49864-C713-BDAA-4D81-57441AE3D179}"/>
              </a:ext>
            </a:extLst>
          </p:cNvPr>
          <p:cNvSpPr>
            <a:spLocks noGrp="1"/>
          </p:cNvSpPr>
          <p:nvPr>
            <p:ph type="title"/>
          </p:nvPr>
        </p:nvSpPr>
        <p:spPr>
          <a:xfrm>
            <a:off x="252467" y="1277099"/>
            <a:ext cx="2577200" cy="2934415"/>
          </a:xfrm>
        </p:spPr>
        <p:txBody>
          <a:bodyPr/>
          <a:lstStyle/>
          <a:p>
            <a:r>
              <a:rPr lang="cs-CZ" dirty="0"/>
              <a:t>NN/g</a:t>
            </a:r>
            <a:br>
              <a:rPr lang="cs-CZ" dirty="0"/>
            </a:br>
            <a:r>
              <a:rPr lang="cs-CZ" dirty="0"/>
              <a:t>heuristice</a:t>
            </a:r>
            <a:br>
              <a:rPr lang="cs-CZ" dirty="0"/>
            </a:br>
            <a:br>
              <a:rPr lang="cs-CZ" dirty="0"/>
            </a:br>
            <a:r>
              <a:rPr lang="cs-CZ" sz="1600" dirty="0">
                <a:hlinkClick r:id="rId7"/>
              </a:rPr>
              <a:t>https://www.nngroup.com/articles/ten-usability-heuristics/</a:t>
            </a:r>
            <a:br>
              <a:rPr lang="cs-CZ" dirty="0"/>
            </a:br>
            <a:endParaRPr lang="cs-CZ" dirty="0"/>
          </a:p>
        </p:txBody>
      </p:sp>
    </p:spTree>
    <p:extLst>
      <p:ext uri="{BB962C8B-B14F-4D97-AF65-F5344CB8AC3E}">
        <p14:creationId xmlns:p14="http://schemas.microsoft.com/office/powerpoint/2010/main" val="13096366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1">
            <a:extLst>
              <a:ext uri="{FF2B5EF4-FFF2-40B4-BE49-F238E27FC236}">
                <a16:creationId xmlns:a16="http://schemas.microsoft.com/office/drawing/2014/main" id="{356B24AF-1540-A13C-49C8-65595918F87F}"/>
              </a:ext>
            </a:extLst>
          </p:cNvPr>
          <p:cNvSpPr>
            <a:spLocks noGrp="1"/>
          </p:cNvSpPr>
          <p:nvPr>
            <p:ph type="title"/>
          </p:nvPr>
        </p:nvSpPr>
        <p:spPr/>
        <p:txBody>
          <a:bodyPr/>
          <a:lstStyle/>
          <a:p>
            <a:r>
              <a:rPr lang="cs-CZ" dirty="0"/>
              <a:t>Přístupnost</a:t>
            </a:r>
          </a:p>
        </p:txBody>
      </p:sp>
      <p:pic>
        <p:nvPicPr>
          <p:cNvPr id="7" name="Grafický objekt 6" descr="Osoba na vozíku obrys">
            <a:extLst>
              <a:ext uri="{FF2B5EF4-FFF2-40B4-BE49-F238E27FC236}">
                <a16:creationId xmlns:a16="http://schemas.microsoft.com/office/drawing/2014/main" id="{26A41D31-C912-34B7-B79A-560718A179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1128" y="3346380"/>
            <a:ext cx="2880000" cy="2880000"/>
          </a:xfrm>
          <a:prstGeom prst="rect">
            <a:avLst/>
          </a:prstGeom>
        </p:spPr>
      </p:pic>
      <p:pic>
        <p:nvPicPr>
          <p:cNvPr id="11" name="Grafický objekt 10" descr="Plazící se dítě obrys">
            <a:extLst>
              <a:ext uri="{FF2B5EF4-FFF2-40B4-BE49-F238E27FC236}">
                <a16:creationId xmlns:a16="http://schemas.microsoft.com/office/drawing/2014/main" id="{14E90188-7E24-36DF-4B4D-D19FFABD4C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5937" y="3337623"/>
            <a:ext cx="2880000" cy="2880000"/>
          </a:xfrm>
          <a:prstGeom prst="rect">
            <a:avLst/>
          </a:prstGeom>
        </p:spPr>
      </p:pic>
      <p:pic>
        <p:nvPicPr>
          <p:cNvPr id="16" name="Grafický objekt 15" descr="Slepý obrys">
            <a:extLst>
              <a:ext uri="{FF2B5EF4-FFF2-40B4-BE49-F238E27FC236}">
                <a16:creationId xmlns:a16="http://schemas.microsoft.com/office/drawing/2014/main" id="{EAEF7EB7-5AEC-0250-C674-65485A9C89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31128" y="395223"/>
            <a:ext cx="2880000" cy="2880000"/>
          </a:xfrm>
          <a:prstGeom prst="rect">
            <a:avLst/>
          </a:prstGeom>
        </p:spPr>
      </p:pic>
      <p:pic>
        <p:nvPicPr>
          <p:cNvPr id="18" name="Grafický objekt 17" descr="Neslyšící obrys">
            <a:extLst>
              <a:ext uri="{FF2B5EF4-FFF2-40B4-BE49-F238E27FC236}">
                <a16:creationId xmlns:a16="http://schemas.microsoft.com/office/drawing/2014/main" id="{9885ED8D-A1F5-7A50-FAFB-F5725C9988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5937" y="395223"/>
            <a:ext cx="2880000" cy="2880000"/>
          </a:xfrm>
          <a:prstGeom prst="rect">
            <a:avLst/>
          </a:prstGeom>
        </p:spPr>
      </p:pic>
    </p:spTree>
    <p:extLst>
      <p:ext uri="{BB962C8B-B14F-4D97-AF65-F5344CB8AC3E}">
        <p14:creationId xmlns:p14="http://schemas.microsoft.com/office/powerpoint/2010/main" val="32533822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052DE1F-8204-FE46-ACC0-90F36EB962FE}"/>
              </a:ext>
            </a:extLst>
          </p:cNvPr>
          <p:cNvSpPr>
            <a:spLocks noGrp="1"/>
          </p:cNvSpPr>
          <p:nvPr>
            <p:ph type="title"/>
          </p:nvPr>
        </p:nvSpPr>
        <p:spPr>
          <a:xfrm>
            <a:off x="252467" y="1277099"/>
            <a:ext cx="2577200" cy="3426785"/>
          </a:xfrm>
        </p:spPr>
        <p:txBody>
          <a:bodyPr/>
          <a:lstStyle/>
          <a:p>
            <a:r>
              <a:rPr lang="cs-CZ" dirty="0"/>
              <a:t>Průchod</a:t>
            </a:r>
            <a:br>
              <a:rPr lang="cs-CZ" sz="2400" dirty="0"/>
            </a:br>
            <a:br>
              <a:rPr lang="cs-CZ" sz="2400" dirty="0"/>
            </a:br>
            <a:r>
              <a:rPr lang="cs-CZ" sz="2400" dirty="0"/>
              <a:t>Finanční podmínky Erasmus+ pro osoby</a:t>
            </a:r>
            <a:br>
              <a:rPr lang="cs-CZ" sz="2400" dirty="0"/>
            </a:br>
            <a:r>
              <a:rPr lang="cs-CZ" sz="2400" dirty="0"/>
              <a:t>se specifickými potřebami</a:t>
            </a:r>
          </a:p>
        </p:txBody>
      </p:sp>
      <p:graphicFrame>
        <p:nvGraphicFramePr>
          <p:cNvPr id="4" name="Diagram 3">
            <a:extLst>
              <a:ext uri="{FF2B5EF4-FFF2-40B4-BE49-F238E27FC236}">
                <a16:creationId xmlns:a16="http://schemas.microsoft.com/office/drawing/2014/main" id="{44B3C1AD-579A-A5F0-1979-3AACFAC46444}"/>
              </a:ext>
            </a:extLst>
          </p:cNvPr>
          <p:cNvGraphicFramePr/>
          <p:nvPr>
            <p:extLst>
              <p:ext uri="{D42A27DB-BD31-4B8C-83A1-F6EECF244321}">
                <p14:modId xmlns:p14="http://schemas.microsoft.com/office/powerpoint/2010/main" val="447498172"/>
              </p:ext>
            </p:extLst>
          </p:nvPr>
        </p:nvGraphicFramePr>
        <p:xfrm>
          <a:off x="3683733" y="5970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3130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F6EDBDC-1F50-4932-D8BA-2352A4957CAB}"/>
              </a:ext>
            </a:extLst>
          </p:cNvPr>
          <p:cNvSpPr>
            <a:spLocks noGrp="1"/>
          </p:cNvSpPr>
          <p:nvPr>
            <p:ph type="title"/>
          </p:nvPr>
        </p:nvSpPr>
        <p:spPr/>
        <p:txBody>
          <a:bodyPr/>
          <a:lstStyle/>
          <a:p>
            <a:r>
              <a:rPr lang="cs-CZ" dirty="0"/>
              <a:t>Pozorování</a:t>
            </a:r>
          </a:p>
        </p:txBody>
      </p:sp>
      <p:pic>
        <p:nvPicPr>
          <p:cNvPr id="7" name="Grafický objekt 6" descr="Cílová skupina obrys">
            <a:extLst>
              <a:ext uri="{FF2B5EF4-FFF2-40B4-BE49-F238E27FC236}">
                <a16:creationId xmlns:a16="http://schemas.microsoft.com/office/drawing/2014/main" id="{F57072FC-0626-E873-92F6-F7D01551DB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7333" y="395223"/>
            <a:ext cx="5822400" cy="5822400"/>
          </a:xfrm>
          <a:prstGeom prst="rect">
            <a:avLst/>
          </a:prstGeom>
        </p:spPr>
      </p:pic>
    </p:spTree>
    <p:extLst>
      <p:ext uri="{BB962C8B-B14F-4D97-AF65-F5344CB8AC3E}">
        <p14:creationId xmlns:p14="http://schemas.microsoft.com/office/powerpoint/2010/main" val="26632633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2396AC5-3F82-9E2E-99A9-C2B6392909A8}"/>
              </a:ext>
            </a:extLst>
          </p:cNvPr>
          <p:cNvSpPr>
            <a:spLocks noGrp="1"/>
          </p:cNvSpPr>
          <p:nvPr>
            <p:ph type="title"/>
          </p:nvPr>
        </p:nvSpPr>
        <p:spPr>
          <a:xfrm>
            <a:off x="252467" y="1277100"/>
            <a:ext cx="2690430" cy="2141600"/>
          </a:xfrm>
        </p:spPr>
        <p:txBody>
          <a:bodyPr/>
          <a:lstStyle/>
          <a:p>
            <a:r>
              <a:rPr lang="cs-CZ" dirty="0"/>
              <a:t>Testování použitelnosti</a:t>
            </a:r>
          </a:p>
        </p:txBody>
      </p:sp>
      <p:grpSp>
        <p:nvGrpSpPr>
          <p:cNvPr id="19" name="Skupina 18">
            <a:extLst>
              <a:ext uri="{FF2B5EF4-FFF2-40B4-BE49-F238E27FC236}">
                <a16:creationId xmlns:a16="http://schemas.microsoft.com/office/drawing/2014/main" id="{470ED87B-3EE2-BEB0-DDFB-6712018DCF78}"/>
              </a:ext>
            </a:extLst>
          </p:cNvPr>
          <p:cNvGrpSpPr/>
          <p:nvPr/>
        </p:nvGrpSpPr>
        <p:grpSpPr>
          <a:xfrm>
            <a:off x="5493425" y="395223"/>
            <a:ext cx="4490216" cy="5822400"/>
            <a:chOff x="7281925" y="1761220"/>
            <a:chExt cx="1428861" cy="1852784"/>
          </a:xfrm>
        </p:grpSpPr>
        <p:grpSp>
          <p:nvGrpSpPr>
            <p:cNvPr id="8" name="Grafický objekt 6" descr="Programátor samčího pohlaví obrys">
              <a:extLst>
                <a:ext uri="{FF2B5EF4-FFF2-40B4-BE49-F238E27FC236}">
                  <a16:creationId xmlns:a16="http://schemas.microsoft.com/office/drawing/2014/main" id="{3796DCB1-D3BC-19A3-B73A-3811D2ED7657}"/>
                </a:ext>
              </a:extLst>
            </p:cNvPr>
            <p:cNvGrpSpPr/>
            <p:nvPr/>
          </p:nvGrpSpPr>
          <p:grpSpPr>
            <a:xfrm>
              <a:off x="7281925" y="1761220"/>
              <a:ext cx="1428861" cy="1852784"/>
              <a:chOff x="7281925" y="1761220"/>
              <a:chExt cx="1428861" cy="1852784"/>
            </a:xfrm>
            <a:solidFill>
              <a:srgbClr val="F0AB00"/>
            </a:solidFill>
          </p:grpSpPr>
          <p:sp>
            <p:nvSpPr>
              <p:cNvPr id="9" name="Volný tvar: obrazec 8">
                <a:extLst>
                  <a:ext uri="{FF2B5EF4-FFF2-40B4-BE49-F238E27FC236}">
                    <a16:creationId xmlns:a16="http://schemas.microsoft.com/office/drawing/2014/main" id="{37852D7B-AF1C-6D0C-65F2-DB7216D0522D}"/>
                  </a:ext>
                </a:extLst>
              </p:cNvPr>
              <p:cNvSpPr/>
              <p:nvPr/>
            </p:nvSpPr>
            <p:spPr>
              <a:xfrm>
                <a:off x="7281925" y="1761220"/>
                <a:ext cx="1428861" cy="1699909"/>
              </a:xfrm>
              <a:custGeom>
                <a:avLst/>
                <a:gdLst>
                  <a:gd name="connsiteX0" fmla="*/ 1033054 w 1428861"/>
                  <a:gd name="connsiteY0" fmla="*/ 974778 h 1699909"/>
                  <a:gd name="connsiteX1" fmla="*/ 1289410 w 1428861"/>
                  <a:gd name="connsiteY1" fmla="*/ 1107074 h 1699909"/>
                  <a:gd name="connsiteX2" fmla="*/ 1346447 w 1428861"/>
                  <a:gd name="connsiteY2" fmla="*/ 1221158 h 1699909"/>
                  <a:gd name="connsiteX3" fmla="*/ 1384719 w 1428861"/>
                  <a:gd name="connsiteY3" fmla="*/ 1534910 h 1699909"/>
                  <a:gd name="connsiteX4" fmla="*/ 1357717 w 1428861"/>
                  <a:gd name="connsiteY4" fmla="*/ 1595662 h 1699909"/>
                  <a:gd name="connsiteX5" fmla="*/ 1237649 w 1428861"/>
                  <a:gd name="connsiteY5" fmla="*/ 1653914 h 1699909"/>
                  <a:gd name="connsiteX6" fmla="*/ 1237649 w 1428861"/>
                  <a:gd name="connsiteY6" fmla="*/ 1699875 h 1699909"/>
                  <a:gd name="connsiteX7" fmla="*/ 1382049 w 1428861"/>
                  <a:gd name="connsiteY7" fmla="*/ 1631829 h 1699909"/>
                  <a:gd name="connsiteX8" fmla="*/ 1428016 w 1428861"/>
                  <a:gd name="connsiteY8" fmla="*/ 1529779 h 1699909"/>
                  <a:gd name="connsiteX9" fmla="*/ 1390010 w 1428861"/>
                  <a:gd name="connsiteY9" fmla="*/ 1219129 h 1699909"/>
                  <a:gd name="connsiteX10" fmla="*/ 1316657 w 1428861"/>
                  <a:gd name="connsiteY10" fmla="*/ 1073059 h 1699909"/>
                  <a:gd name="connsiteX11" fmla="*/ 1044936 w 1428861"/>
                  <a:gd name="connsiteY11" fmla="*/ 932780 h 1699909"/>
                  <a:gd name="connsiteX12" fmla="*/ 937646 w 1428861"/>
                  <a:gd name="connsiteY12" fmla="*/ 888749 h 1699909"/>
                  <a:gd name="connsiteX13" fmla="*/ 910602 w 1428861"/>
                  <a:gd name="connsiteY13" fmla="*/ 848415 h 1699909"/>
                  <a:gd name="connsiteX14" fmla="*/ 910602 w 1428861"/>
                  <a:gd name="connsiteY14" fmla="*/ 784164 h 1699909"/>
                  <a:gd name="connsiteX15" fmla="*/ 1041431 w 1428861"/>
                  <a:gd name="connsiteY15" fmla="*/ 523184 h 1699909"/>
                  <a:gd name="connsiteX16" fmla="*/ 1041431 w 1428861"/>
                  <a:gd name="connsiteY16" fmla="*/ 459997 h 1699909"/>
                  <a:gd name="connsiteX17" fmla="*/ 1076979 w 1428861"/>
                  <a:gd name="connsiteY17" fmla="*/ 467434 h 1699909"/>
                  <a:gd name="connsiteX18" fmla="*/ 1098776 w 1428861"/>
                  <a:gd name="connsiteY18" fmla="*/ 445637 h 1699909"/>
                  <a:gd name="connsiteX19" fmla="*/ 1097660 w 1428861"/>
                  <a:gd name="connsiteY19" fmla="*/ 438751 h 1699909"/>
                  <a:gd name="connsiteX20" fmla="*/ 1075586 w 1428861"/>
                  <a:gd name="connsiteY20" fmla="*/ 372486 h 1699909"/>
                  <a:gd name="connsiteX21" fmla="*/ 1052504 w 1428861"/>
                  <a:gd name="connsiteY21" fmla="*/ 280197 h 1699909"/>
                  <a:gd name="connsiteX22" fmla="*/ 864958 w 1428861"/>
                  <a:gd name="connsiteY22" fmla="*/ 38379 h 1699909"/>
                  <a:gd name="connsiteX23" fmla="*/ 816530 w 1428861"/>
                  <a:gd name="connsiteY23" fmla="*/ 41945 h 1699909"/>
                  <a:gd name="connsiteX24" fmla="*/ 809952 w 1428861"/>
                  <a:gd name="connsiteY24" fmla="*/ 32186 h 1699909"/>
                  <a:gd name="connsiteX25" fmla="*/ 770786 w 1428861"/>
                  <a:gd name="connsiteY25" fmla="*/ 5556 h 1699909"/>
                  <a:gd name="connsiteX26" fmla="*/ 383913 w 1428861"/>
                  <a:gd name="connsiteY26" fmla="*/ 250618 h 1699909"/>
                  <a:gd name="connsiteX27" fmla="*/ 369527 w 1428861"/>
                  <a:gd name="connsiteY27" fmla="*/ 342168 h 1699909"/>
                  <a:gd name="connsiteX28" fmla="*/ 369324 w 1428861"/>
                  <a:gd name="connsiteY28" fmla="*/ 374738 h 1699909"/>
                  <a:gd name="connsiteX29" fmla="*/ 350846 w 1428861"/>
                  <a:gd name="connsiteY29" fmla="*/ 463365 h 1699909"/>
                  <a:gd name="connsiteX30" fmla="*/ 310251 w 1428861"/>
                  <a:gd name="connsiteY30" fmla="*/ 558138 h 1699909"/>
                  <a:gd name="connsiteX31" fmla="*/ 321697 w 1428861"/>
                  <a:gd name="connsiteY31" fmla="*/ 586761 h 1699909"/>
                  <a:gd name="connsiteX32" fmla="*/ 330283 w 1428861"/>
                  <a:gd name="connsiteY32" fmla="*/ 588524 h 1699909"/>
                  <a:gd name="connsiteX33" fmla="*/ 335327 w 1428861"/>
                  <a:gd name="connsiteY33" fmla="*/ 587929 h 1699909"/>
                  <a:gd name="connsiteX34" fmla="*/ 391495 w 1428861"/>
                  <a:gd name="connsiteY34" fmla="*/ 573017 h 1699909"/>
                  <a:gd name="connsiteX35" fmla="*/ 518139 w 1428861"/>
                  <a:gd name="connsiteY35" fmla="*/ 784038 h 1699909"/>
                  <a:gd name="connsiteX36" fmla="*/ 518139 w 1428861"/>
                  <a:gd name="connsiteY36" fmla="*/ 848415 h 1699909"/>
                  <a:gd name="connsiteX37" fmla="*/ 491092 w 1428861"/>
                  <a:gd name="connsiteY37" fmla="*/ 888740 h 1699909"/>
                  <a:gd name="connsiteX38" fmla="*/ 383079 w 1428861"/>
                  <a:gd name="connsiteY38" fmla="*/ 933077 h 1699909"/>
                  <a:gd name="connsiteX39" fmla="*/ 112540 w 1428861"/>
                  <a:gd name="connsiteY39" fmla="*/ 1072762 h 1699909"/>
                  <a:gd name="connsiteX40" fmla="*/ 38814 w 1428861"/>
                  <a:gd name="connsiteY40" fmla="*/ 1219129 h 1699909"/>
                  <a:gd name="connsiteX41" fmla="*/ 827 w 1428861"/>
                  <a:gd name="connsiteY41" fmla="*/ 1529941 h 1699909"/>
                  <a:gd name="connsiteX42" fmla="*/ 46840 w 1428861"/>
                  <a:gd name="connsiteY42" fmla="*/ 1631840 h 1699909"/>
                  <a:gd name="connsiteX43" fmla="*/ 191358 w 1428861"/>
                  <a:gd name="connsiteY43" fmla="*/ 1699910 h 1699909"/>
                  <a:gd name="connsiteX44" fmla="*/ 191358 w 1428861"/>
                  <a:gd name="connsiteY44" fmla="*/ 1653949 h 1699909"/>
                  <a:gd name="connsiteX45" fmla="*/ 71164 w 1428861"/>
                  <a:gd name="connsiteY45" fmla="*/ 1595662 h 1699909"/>
                  <a:gd name="connsiteX46" fmla="*/ 44119 w 1428861"/>
                  <a:gd name="connsiteY46" fmla="*/ 1535065 h 1699909"/>
                  <a:gd name="connsiteX47" fmla="*/ 82211 w 1428861"/>
                  <a:gd name="connsiteY47" fmla="*/ 1223360 h 1699909"/>
                  <a:gd name="connsiteX48" fmla="*/ 82370 w 1428861"/>
                  <a:gd name="connsiteY48" fmla="*/ 1221180 h 1699909"/>
                  <a:gd name="connsiteX49" fmla="*/ 139769 w 1428861"/>
                  <a:gd name="connsiteY49" fmla="*/ 1106808 h 1699909"/>
                  <a:gd name="connsiteX50" fmla="*/ 395673 w 1428861"/>
                  <a:gd name="connsiteY50" fmla="*/ 974834 h 1699909"/>
                  <a:gd name="connsiteX51" fmla="*/ 441012 w 1428861"/>
                  <a:gd name="connsiteY51" fmla="*/ 958939 h 1699909"/>
                  <a:gd name="connsiteX52" fmla="*/ 714428 w 1428861"/>
                  <a:gd name="connsiteY52" fmla="*/ 1024550 h 1699909"/>
                  <a:gd name="connsiteX53" fmla="*/ 987792 w 1428861"/>
                  <a:gd name="connsiteY53" fmla="*/ 958939 h 1699909"/>
                  <a:gd name="connsiteX54" fmla="*/ 390917 w 1428861"/>
                  <a:gd name="connsiteY54" fmla="*/ 480548 h 1699909"/>
                  <a:gd name="connsiteX55" fmla="*/ 412933 w 1428861"/>
                  <a:gd name="connsiteY55" fmla="*/ 375008 h 1699909"/>
                  <a:gd name="connsiteX56" fmla="*/ 413135 w 1428861"/>
                  <a:gd name="connsiteY56" fmla="*/ 342449 h 1699909"/>
                  <a:gd name="connsiteX57" fmla="*/ 425364 w 1428861"/>
                  <a:gd name="connsiteY57" fmla="*/ 264156 h 1699909"/>
                  <a:gd name="connsiteX58" fmla="*/ 711900 w 1428861"/>
                  <a:gd name="connsiteY58" fmla="*/ 43584 h 1699909"/>
                  <a:gd name="connsiteX59" fmla="*/ 762753 w 1428861"/>
                  <a:gd name="connsiteY59" fmla="*/ 48406 h 1699909"/>
                  <a:gd name="connsiteX60" fmla="*/ 773792 w 1428861"/>
                  <a:gd name="connsiteY60" fmla="*/ 56528 h 1699909"/>
                  <a:gd name="connsiteX61" fmla="*/ 793237 w 1428861"/>
                  <a:gd name="connsiteY61" fmla="*/ 85392 h 1699909"/>
                  <a:gd name="connsiteX62" fmla="*/ 823492 w 1428861"/>
                  <a:gd name="connsiteY62" fmla="*/ 91297 h 1699909"/>
                  <a:gd name="connsiteX63" fmla="*/ 824476 w 1428861"/>
                  <a:gd name="connsiteY63" fmla="*/ 90595 h 1699909"/>
                  <a:gd name="connsiteX64" fmla="*/ 842025 w 1428861"/>
                  <a:gd name="connsiteY64" fmla="*/ 77325 h 1699909"/>
                  <a:gd name="connsiteX65" fmla="*/ 844549 w 1428861"/>
                  <a:gd name="connsiteY65" fmla="*/ 76889 h 1699909"/>
                  <a:gd name="connsiteX66" fmla="*/ 1009722 w 1428861"/>
                  <a:gd name="connsiteY66" fmla="*/ 288596 h 1699909"/>
                  <a:gd name="connsiteX67" fmla="*/ 1009733 w 1428861"/>
                  <a:gd name="connsiteY67" fmla="*/ 288596 h 1699909"/>
                  <a:gd name="connsiteX68" fmla="*/ 1034223 w 1428861"/>
                  <a:gd name="connsiteY68" fmla="*/ 386271 h 1699909"/>
                  <a:gd name="connsiteX69" fmla="*/ 1043142 w 1428861"/>
                  <a:gd name="connsiteY69" fmla="*/ 413049 h 1699909"/>
                  <a:gd name="connsiteX70" fmla="*/ 913665 w 1428861"/>
                  <a:gd name="connsiteY70" fmla="*/ 272673 h 1699909"/>
                  <a:gd name="connsiteX71" fmla="*/ 896305 w 1428861"/>
                  <a:gd name="connsiteY71" fmla="*/ 262476 h 1699909"/>
                  <a:gd name="connsiteX72" fmla="*/ 877995 w 1428861"/>
                  <a:gd name="connsiteY72" fmla="*/ 270864 h 1699909"/>
                  <a:gd name="connsiteX73" fmla="*/ 367938 w 1428861"/>
                  <a:gd name="connsiteY73" fmla="*/ 534189 h 1699909"/>
                  <a:gd name="connsiteX74" fmla="*/ 433858 w 1428861"/>
                  <a:gd name="connsiteY74" fmla="*/ 560473 h 1699909"/>
                  <a:gd name="connsiteX75" fmla="*/ 893068 w 1428861"/>
                  <a:gd name="connsiteY75" fmla="*/ 320311 h 1699909"/>
                  <a:gd name="connsiteX76" fmla="*/ 997843 w 1428861"/>
                  <a:gd name="connsiteY76" fmla="*/ 434967 h 1699909"/>
                  <a:gd name="connsiteX77" fmla="*/ 997843 w 1428861"/>
                  <a:gd name="connsiteY77" fmla="*/ 523179 h 1699909"/>
                  <a:gd name="connsiteX78" fmla="*/ 714797 w 1428861"/>
                  <a:gd name="connsiteY78" fmla="*/ 806559 h 1699909"/>
                  <a:gd name="connsiteX79" fmla="*/ 433858 w 1428861"/>
                  <a:gd name="connsiteY79" fmla="*/ 560468 h 1699909"/>
                  <a:gd name="connsiteX80" fmla="*/ 714443 w 1428861"/>
                  <a:gd name="connsiteY80" fmla="*/ 980933 h 1699909"/>
                  <a:gd name="connsiteX81" fmla="*/ 489457 w 1428861"/>
                  <a:gd name="connsiteY81" fmla="*/ 936529 h 1699909"/>
                  <a:gd name="connsiteX82" fmla="*/ 507632 w 1428861"/>
                  <a:gd name="connsiteY82" fmla="*/ 929068 h 1699909"/>
                  <a:gd name="connsiteX83" fmla="*/ 561723 w 1428861"/>
                  <a:gd name="connsiteY83" fmla="*/ 848417 h 1699909"/>
                  <a:gd name="connsiteX84" fmla="*/ 561723 w 1428861"/>
                  <a:gd name="connsiteY84" fmla="*/ 811841 h 1699909"/>
                  <a:gd name="connsiteX85" fmla="*/ 867007 w 1428861"/>
                  <a:gd name="connsiteY85" fmla="*/ 812167 h 1699909"/>
                  <a:gd name="connsiteX86" fmla="*/ 867007 w 1428861"/>
                  <a:gd name="connsiteY86" fmla="*/ 848419 h 1699909"/>
                  <a:gd name="connsiteX87" fmla="*/ 921087 w 1428861"/>
                  <a:gd name="connsiteY87" fmla="*/ 929070 h 1699909"/>
                  <a:gd name="connsiteX88" fmla="*/ 939325 w 1428861"/>
                  <a:gd name="connsiteY88" fmla="*/ 936558 h 1699909"/>
                  <a:gd name="connsiteX89" fmla="*/ 714443 w 1428861"/>
                  <a:gd name="connsiteY89" fmla="*/ 980933 h 169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28861" h="1699909">
                    <a:moveTo>
                      <a:pt x="1033054" y="974778"/>
                    </a:moveTo>
                    <a:cubicBezTo>
                      <a:pt x="1126972" y="1008479"/>
                      <a:pt x="1215834" y="1046882"/>
                      <a:pt x="1289410" y="1107074"/>
                    </a:cubicBezTo>
                    <a:cubicBezTo>
                      <a:pt x="1324648" y="1134558"/>
                      <a:pt x="1345606" y="1176475"/>
                      <a:pt x="1346447" y="1221158"/>
                    </a:cubicBezTo>
                    <a:lnTo>
                      <a:pt x="1384719" y="1534910"/>
                    </a:lnTo>
                    <a:cubicBezTo>
                      <a:pt x="1387810" y="1558620"/>
                      <a:pt x="1377387" y="1582069"/>
                      <a:pt x="1357717" y="1595662"/>
                    </a:cubicBezTo>
                    <a:cubicBezTo>
                      <a:pt x="1320216" y="1619897"/>
                      <a:pt x="1279895" y="1639460"/>
                      <a:pt x="1237649" y="1653914"/>
                    </a:cubicBezTo>
                    <a:lnTo>
                      <a:pt x="1237649" y="1699875"/>
                    </a:lnTo>
                    <a:cubicBezTo>
                      <a:pt x="1288524" y="1683537"/>
                      <a:pt x="1337063" y="1660665"/>
                      <a:pt x="1382049" y="1631829"/>
                    </a:cubicBezTo>
                    <a:cubicBezTo>
                      <a:pt x="1415304" y="1609131"/>
                      <a:pt x="1433053" y="1569725"/>
                      <a:pt x="1428016" y="1529779"/>
                    </a:cubicBezTo>
                    <a:lnTo>
                      <a:pt x="1390010" y="1219129"/>
                    </a:lnTo>
                    <a:cubicBezTo>
                      <a:pt x="1388619" y="1161923"/>
                      <a:pt x="1361710" y="1108338"/>
                      <a:pt x="1316657" y="1073059"/>
                    </a:cubicBezTo>
                    <a:cubicBezTo>
                      <a:pt x="1237579" y="1008363"/>
                      <a:pt x="1143688" y="968068"/>
                      <a:pt x="1044936" y="932780"/>
                    </a:cubicBezTo>
                    <a:lnTo>
                      <a:pt x="937646" y="888749"/>
                    </a:lnTo>
                    <a:cubicBezTo>
                      <a:pt x="921255" y="882072"/>
                      <a:pt x="910554" y="866114"/>
                      <a:pt x="910602" y="848415"/>
                    </a:cubicBezTo>
                    <a:lnTo>
                      <a:pt x="910602" y="784164"/>
                    </a:lnTo>
                    <a:cubicBezTo>
                      <a:pt x="992864" y="722616"/>
                      <a:pt x="1041338" y="625922"/>
                      <a:pt x="1041431" y="523184"/>
                    </a:cubicBezTo>
                    <a:lnTo>
                      <a:pt x="1041431" y="459997"/>
                    </a:lnTo>
                    <a:cubicBezTo>
                      <a:pt x="1052718" y="464653"/>
                      <a:pt x="1064772" y="467175"/>
                      <a:pt x="1076979" y="467434"/>
                    </a:cubicBezTo>
                    <a:cubicBezTo>
                      <a:pt x="1089018" y="467434"/>
                      <a:pt x="1098776" y="457675"/>
                      <a:pt x="1098776" y="445637"/>
                    </a:cubicBezTo>
                    <a:cubicBezTo>
                      <a:pt x="1098776" y="443296"/>
                      <a:pt x="1098399" y="440972"/>
                      <a:pt x="1097660" y="438751"/>
                    </a:cubicBezTo>
                    <a:lnTo>
                      <a:pt x="1075586" y="372486"/>
                    </a:lnTo>
                    <a:cubicBezTo>
                      <a:pt x="1065956" y="342240"/>
                      <a:pt x="1058246" y="311416"/>
                      <a:pt x="1052504" y="280197"/>
                    </a:cubicBezTo>
                    <a:cubicBezTo>
                      <a:pt x="1031008" y="174806"/>
                      <a:pt x="961685" y="85423"/>
                      <a:pt x="864958" y="38379"/>
                    </a:cubicBezTo>
                    <a:cubicBezTo>
                      <a:pt x="849445" y="30294"/>
                      <a:pt x="830692" y="31676"/>
                      <a:pt x="816530" y="41945"/>
                    </a:cubicBezTo>
                    <a:lnTo>
                      <a:pt x="809952" y="32186"/>
                    </a:lnTo>
                    <a:cubicBezTo>
                      <a:pt x="801026" y="18387"/>
                      <a:pt x="786901" y="8783"/>
                      <a:pt x="770786" y="5556"/>
                    </a:cubicBezTo>
                    <a:cubicBezTo>
                      <a:pt x="602059" y="-26168"/>
                      <a:pt x="439356" y="80943"/>
                      <a:pt x="383913" y="250618"/>
                    </a:cubicBezTo>
                    <a:cubicBezTo>
                      <a:pt x="374414" y="280208"/>
                      <a:pt x="369560" y="311091"/>
                      <a:pt x="369527" y="342168"/>
                    </a:cubicBezTo>
                    <a:lnTo>
                      <a:pt x="369324" y="374738"/>
                    </a:lnTo>
                    <a:cubicBezTo>
                      <a:pt x="369170" y="405219"/>
                      <a:pt x="362887" y="435361"/>
                      <a:pt x="350846" y="463365"/>
                    </a:cubicBezTo>
                    <a:lnTo>
                      <a:pt x="310251" y="558138"/>
                    </a:lnTo>
                    <a:cubicBezTo>
                      <a:pt x="305507" y="569203"/>
                      <a:pt x="310632" y="582018"/>
                      <a:pt x="321697" y="586761"/>
                    </a:cubicBezTo>
                    <a:cubicBezTo>
                      <a:pt x="324410" y="587925"/>
                      <a:pt x="327331" y="588524"/>
                      <a:pt x="330283" y="588524"/>
                    </a:cubicBezTo>
                    <a:cubicBezTo>
                      <a:pt x="331981" y="588526"/>
                      <a:pt x="333674" y="588326"/>
                      <a:pt x="335327" y="587929"/>
                    </a:cubicBezTo>
                    <a:cubicBezTo>
                      <a:pt x="338971" y="587057"/>
                      <a:pt x="359707" y="582044"/>
                      <a:pt x="391495" y="573017"/>
                    </a:cubicBezTo>
                    <a:cubicBezTo>
                      <a:pt x="404593" y="657176"/>
                      <a:pt x="450034" y="732892"/>
                      <a:pt x="518139" y="784038"/>
                    </a:cubicBezTo>
                    <a:lnTo>
                      <a:pt x="518139" y="848415"/>
                    </a:lnTo>
                    <a:cubicBezTo>
                      <a:pt x="518182" y="866112"/>
                      <a:pt x="507482" y="882066"/>
                      <a:pt x="491092" y="888740"/>
                    </a:cubicBezTo>
                    <a:lnTo>
                      <a:pt x="383079" y="933077"/>
                    </a:lnTo>
                    <a:cubicBezTo>
                      <a:pt x="284636" y="968293"/>
                      <a:pt x="191092" y="1008496"/>
                      <a:pt x="112540" y="1072762"/>
                    </a:cubicBezTo>
                    <a:cubicBezTo>
                      <a:pt x="67299" y="1108059"/>
                      <a:pt x="40248" y="1161766"/>
                      <a:pt x="38814" y="1219129"/>
                    </a:cubicBezTo>
                    <a:lnTo>
                      <a:pt x="827" y="1529941"/>
                    </a:lnTo>
                    <a:cubicBezTo>
                      <a:pt x="-4151" y="1569848"/>
                      <a:pt x="13612" y="1609186"/>
                      <a:pt x="46840" y="1631840"/>
                    </a:cubicBezTo>
                    <a:cubicBezTo>
                      <a:pt x="91865" y="1660685"/>
                      <a:pt x="140443" y="1683566"/>
                      <a:pt x="191358" y="1699910"/>
                    </a:cubicBezTo>
                    <a:lnTo>
                      <a:pt x="191358" y="1653949"/>
                    </a:lnTo>
                    <a:cubicBezTo>
                      <a:pt x="149068" y="1639489"/>
                      <a:pt x="108704" y="1619915"/>
                      <a:pt x="71164" y="1595662"/>
                    </a:cubicBezTo>
                    <a:cubicBezTo>
                      <a:pt x="51522" y="1582115"/>
                      <a:pt x="41087" y="1558733"/>
                      <a:pt x="44119" y="1535065"/>
                    </a:cubicBezTo>
                    <a:lnTo>
                      <a:pt x="82211" y="1223360"/>
                    </a:lnTo>
                    <a:lnTo>
                      <a:pt x="82370" y="1221180"/>
                    </a:lnTo>
                    <a:cubicBezTo>
                      <a:pt x="83250" y="1176344"/>
                      <a:pt x="104346" y="1134308"/>
                      <a:pt x="139769" y="1106808"/>
                    </a:cubicBezTo>
                    <a:cubicBezTo>
                      <a:pt x="213027" y="1046864"/>
                      <a:pt x="301793" y="1008525"/>
                      <a:pt x="395673" y="974834"/>
                    </a:cubicBezTo>
                    <a:lnTo>
                      <a:pt x="441012" y="958939"/>
                    </a:lnTo>
                    <a:cubicBezTo>
                      <a:pt x="499986" y="999607"/>
                      <a:pt x="603045" y="1024550"/>
                      <a:pt x="714428" y="1024550"/>
                    </a:cubicBezTo>
                    <a:cubicBezTo>
                      <a:pt x="825768" y="1024550"/>
                      <a:pt x="928818" y="999614"/>
                      <a:pt x="987792" y="958939"/>
                    </a:cubicBezTo>
                    <a:close/>
                    <a:moveTo>
                      <a:pt x="390917" y="480548"/>
                    </a:moveTo>
                    <a:cubicBezTo>
                      <a:pt x="405262" y="447202"/>
                      <a:pt x="412749" y="411310"/>
                      <a:pt x="412933" y="375008"/>
                    </a:cubicBezTo>
                    <a:lnTo>
                      <a:pt x="413135" y="342449"/>
                    </a:lnTo>
                    <a:cubicBezTo>
                      <a:pt x="413135" y="315876"/>
                      <a:pt x="417262" y="289463"/>
                      <a:pt x="425364" y="264156"/>
                    </a:cubicBezTo>
                    <a:cubicBezTo>
                      <a:pt x="468455" y="132222"/>
                      <a:pt x="583616" y="43584"/>
                      <a:pt x="711900" y="43584"/>
                    </a:cubicBezTo>
                    <a:cubicBezTo>
                      <a:pt x="728963" y="43615"/>
                      <a:pt x="745989" y="45228"/>
                      <a:pt x="762753" y="48406"/>
                    </a:cubicBezTo>
                    <a:cubicBezTo>
                      <a:pt x="767359" y="49555"/>
                      <a:pt x="771324" y="52473"/>
                      <a:pt x="773792" y="56528"/>
                    </a:cubicBezTo>
                    <a:lnTo>
                      <a:pt x="793237" y="85392"/>
                    </a:lnTo>
                    <a:cubicBezTo>
                      <a:pt x="799962" y="95378"/>
                      <a:pt x="813507" y="98022"/>
                      <a:pt x="823492" y="91297"/>
                    </a:cubicBezTo>
                    <a:cubicBezTo>
                      <a:pt x="823826" y="91073"/>
                      <a:pt x="824155" y="90837"/>
                      <a:pt x="824476" y="90595"/>
                    </a:cubicBezTo>
                    <a:lnTo>
                      <a:pt x="842025" y="77325"/>
                    </a:lnTo>
                    <a:cubicBezTo>
                      <a:pt x="842724" y="76730"/>
                      <a:pt x="843690" y="76562"/>
                      <a:pt x="844549" y="76889"/>
                    </a:cubicBezTo>
                    <a:cubicBezTo>
                      <a:pt x="929915" y="117459"/>
                      <a:pt x="991136" y="195926"/>
                      <a:pt x="1009722" y="288596"/>
                    </a:cubicBezTo>
                    <a:lnTo>
                      <a:pt x="1009733" y="288596"/>
                    </a:lnTo>
                    <a:cubicBezTo>
                      <a:pt x="1015819" y="321641"/>
                      <a:pt x="1024000" y="354263"/>
                      <a:pt x="1034223" y="386271"/>
                    </a:cubicBezTo>
                    <a:lnTo>
                      <a:pt x="1043142" y="413049"/>
                    </a:lnTo>
                    <a:cubicBezTo>
                      <a:pt x="997025" y="386931"/>
                      <a:pt x="942734" y="319014"/>
                      <a:pt x="913665" y="272673"/>
                    </a:cubicBezTo>
                    <a:cubicBezTo>
                      <a:pt x="909889" y="266646"/>
                      <a:pt x="903409" y="262840"/>
                      <a:pt x="896305" y="262476"/>
                    </a:cubicBezTo>
                    <a:cubicBezTo>
                      <a:pt x="889188" y="262064"/>
                      <a:pt x="882331" y="265205"/>
                      <a:pt x="877995" y="270864"/>
                    </a:cubicBezTo>
                    <a:cubicBezTo>
                      <a:pt x="768948" y="411057"/>
                      <a:pt x="477767" y="503409"/>
                      <a:pt x="367938" y="534189"/>
                    </a:cubicBezTo>
                    <a:close/>
                    <a:moveTo>
                      <a:pt x="433858" y="560473"/>
                    </a:moveTo>
                    <a:cubicBezTo>
                      <a:pt x="562050" y="521054"/>
                      <a:pt x="782060" y="439893"/>
                      <a:pt x="893068" y="320311"/>
                    </a:cubicBezTo>
                    <a:cubicBezTo>
                      <a:pt x="922194" y="363451"/>
                      <a:pt x="957495" y="402081"/>
                      <a:pt x="997843" y="434967"/>
                    </a:cubicBezTo>
                    <a:lnTo>
                      <a:pt x="997843" y="523179"/>
                    </a:lnTo>
                    <a:cubicBezTo>
                      <a:pt x="997934" y="679595"/>
                      <a:pt x="871210" y="806467"/>
                      <a:pt x="714797" y="806559"/>
                    </a:cubicBezTo>
                    <a:cubicBezTo>
                      <a:pt x="572665" y="806644"/>
                      <a:pt x="452489" y="701373"/>
                      <a:pt x="433858" y="560468"/>
                    </a:cubicBezTo>
                    <a:close/>
                    <a:moveTo>
                      <a:pt x="714443" y="980933"/>
                    </a:moveTo>
                    <a:cubicBezTo>
                      <a:pt x="637097" y="982838"/>
                      <a:pt x="560280" y="967678"/>
                      <a:pt x="489457" y="936529"/>
                    </a:cubicBezTo>
                    <a:lnTo>
                      <a:pt x="507632" y="929068"/>
                    </a:lnTo>
                    <a:cubicBezTo>
                      <a:pt x="540405" y="915710"/>
                      <a:pt x="561801" y="883808"/>
                      <a:pt x="561723" y="848417"/>
                    </a:cubicBezTo>
                    <a:lnTo>
                      <a:pt x="561723" y="811841"/>
                    </a:lnTo>
                    <a:cubicBezTo>
                      <a:pt x="657074" y="862806"/>
                      <a:pt x="771547" y="862928"/>
                      <a:pt x="867007" y="812167"/>
                    </a:cubicBezTo>
                    <a:lnTo>
                      <a:pt x="867007" y="848419"/>
                    </a:lnTo>
                    <a:cubicBezTo>
                      <a:pt x="866931" y="883805"/>
                      <a:pt x="888321" y="915706"/>
                      <a:pt x="921087" y="929070"/>
                    </a:cubicBezTo>
                    <a:lnTo>
                      <a:pt x="939325" y="936558"/>
                    </a:lnTo>
                    <a:cubicBezTo>
                      <a:pt x="868533" y="967685"/>
                      <a:pt x="791753" y="982836"/>
                      <a:pt x="714443" y="980933"/>
                    </a:cubicBezTo>
                    <a:close/>
                  </a:path>
                </a:pathLst>
              </a:custGeom>
              <a:grpFill/>
              <a:ln w="21729" cap="flat">
                <a:noFill/>
                <a:prstDash val="solid"/>
                <a:miter/>
              </a:ln>
            </p:spPr>
            <p:txBody>
              <a:bodyPr rtlCol="0" anchor="ctr"/>
              <a:lstStyle/>
              <a:p>
                <a:endParaRPr lang="cs-CZ"/>
              </a:p>
            </p:txBody>
          </p:sp>
          <p:sp>
            <p:nvSpPr>
              <p:cNvPr id="10" name="Volný tvar: obrazec 9">
                <a:extLst>
                  <a:ext uri="{FF2B5EF4-FFF2-40B4-BE49-F238E27FC236}">
                    <a16:creationId xmlns:a16="http://schemas.microsoft.com/office/drawing/2014/main" id="{5362A308-DFC6-63CD-7384-2E9C86BC8278}"/>
                  </a:ext>
                </a:extLst>
              </p:cNvPr>
              <p:cNvSpPr/>
              <p:nvPr/>
            </p:nvSpPr>
            <p:spPr>
              <a:xfrm>
                <a:off x="7364306" y="2916481"/>
                <a:ext cx="1264256" cy="697523"/>
              </a:xfrm>
              <a:custGeom>
                <a:avLst/>
                <a:gdLst>
                  <a:gd name="connsiteX0" fmla="*/ 1111673 w 1264256"/>
                  <a:gd name="connsiteY0" fmla="*/ 77164 h 697523"/>
                  <a:gd name="connsiteX1" fmla="*/ 1034076 w 1264256"/>
                  <a:gd name="connsiteY1" fmla="*/ 0 h 697523"/>
                  <a:gd name="connsiteX2" fmla="*/ 1033860 w 1264256"/>
                  <a:gd name="connsiteY2" fmla="*/ 0 h 697523"/>
                  <a:gd name="connsiteX3" fmla="*/ 229747 w 1264256"/>
                  <a:gd name="connsiteY3" fmla="*/ 0 h 697523"/>
                  <a:gd name="connsiteX4" fmla="*/ 152583 w 1264256"/>
                  <a:gd name="connsiteY4" fmla="*/ 77164 h 697523"/>
                  <a:gd name="connsiteX5" fmla="*/ 152583 w 1264256"/>
                  <a:gd name="connsiteY5" fmla="*/ 570879 h 697523"/>
                  <a:gd name="connsiteX6" fmla="*/ 0 w 1264256"/>
                  <a:gd name="connsiteY6" fmla="*/ 570879 h 697523"/>
                  <a:gd name="connsiteX7" fmla="*/ 0 w 1264256"/>
                  <a:gd name="connsiteY7" fmla="*/ 620447 h 697523"/>
                  <a:gd name="connsiteX8" fmla="*/ 77161 w 1264256"/>
                  <a:gd name="connsiteY8" fmla="*/ 697523 h 697523"/>
                  <a:gd name="connsiteX9" fmla="*/ 1187178 w 1264256"/>
                  <a:gd name="connsiteY9" fmla="*/ 697523 h 697523"/>
                  <a:gd name="connsiteX10" fmla="*/ 1264256 w 1264256"/>
                  <a:gd name="connsiteY10" fmla="*/ 620360 h 697523"/>
                  <a:gd name="connsiteX11" fmla="*/ 1264256 w 1264256"/>
                  <a:gd name="connsiteY11" fmla="*/ 570879 h 697523"/>
                  <a:gd name="connsiteX12" fmla="*/ 1111673 w 1264256"/>
                  <a:gd name="connsiteY12" fmla="*/ 570879 h 697523"/>
                  <a:gd name="connsiteX13" fmla="*/ 1220661 w 1264256"/>
                  <a:gd name="connsiteY13" fmla="*/ 614475 h 697523"/>
                  <a:gd name="connsiteX14" fmla="*/ 1220661 w 1264256"/>
                  <a:gd name="connsiteY14" fmla="*/ 620277 h 697523"/>
                  <a:gd name="connsiteX15" fmla="*/ 1187093 w 1264256"/>
                  <a:gd name="connsiteY15" fmla="*/ 653928 h 697523"/>
                  <a:gd name="connsiteX16" fmla="*/ 77246 w 1264256"/>
                  <a:gd name="connsiteY16" fmla="*/ 653928 h 697523"/>
                  <a:gd name="connsiteX17" fmla="*/ 43591 w 1264256"/>
                  <a:gd name="connsiteY17" fmla="*/ 620360 h 697523"/>
                  <a:gd name="connsiteX18" fmla="*/ 43591 w 1264256"/>
                  <a:gd name="connsiteY18" fmla="*/ 614475 h 697523"/>
                  <a:gd name="connsiteX19" fmla="*/ 196174 w 1264256"/>
                  <a:gd name="connsiteY19" fmla="*/ 614475 h 697523"/>
                  <a:gd name="connsiteX20" fmla="*/ 196174 w 1264256"/>
                  <a:gd name="connsiteY20" fmla="*/ 77164 h 697523"/>
                  <a:gd name="connsiteX21" fmla="*/ 229742 w 1264256"/>
                  <a:gd name="connsiteY21" fmla="*/ 43596 h 697523"/>
                  <a:gd name="connsiteX22" fmla="*/ 1034509 w 1264256"/>
                  <a:gd name="connsiteY22" fmla="*/ 43596 h 697523"/>
                  <a:gd name="connsiteX23" fmla="*/ 1068078 w 1264256"/>
                  <a:gd name="connsiteY23" fmla="*/ 77164 h 697523"/>
                  <a:gd name="connsiteX24" fmla="*/ 1068078 w 1264256"/>
                  <a:gd name="connsiteY24" fmla="*/ 614475 h 69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4256" h="697523">
                    <a:moveTo>
                      <a:pt x="1111673" y="77164"/>
                    </a:moveTo>
                    <a:cubicBezTo>
                      <a:pt x="1111553" y="34427"/>
                      <a:pt x="1076812" y="-120"/>
                      <a:pt x="1034076" y="0"/>
                    </a:cubicBezTo>
                    <a:cubicBezTo>
                      <a:pt x="1034004" y="0"/>
                      <a:pt x="1033932" y="0"/>
                      <a:pt x="1033860" y="0"/>
                    </a:cubicBezTo>
                    <a:lnTo>
                      <a:pt x="229747" y="0"/>
                    </a:lnTo>
                    <a:cubicBezTo>
                      <a:pt x="187150" y="46"/>
                      <a:pt x="152629" y="34567"/>
                      <a:pt x="152583" y="77164"/>
                    </a:cubicBezTo>
                    <a:lnTo>
                      <a:pt x="152583" y="570879"/>
                    </a:lnTo>
                    <a:lnTo>
                      <a:pt x="0" y="570879"/>
                    </a:lnTo>
                    <a:lnTo>
                      <a:pt x="0" y="620447"/>
                    </a:lnTo>
                    <a:cubicBezTo>
                      <a:pt x="286" y="662928"/>
                      <a:pt x="34678" y="697284"/>
                      <a:pt x="77161" y="697523"/>
                    </a:cubicBezTo>
                    <a:lnTo>
                      <a:pt x="1187178" y="697523"/>
                    </a:lnTo>
                    <a:cubicBezTo>
                      <a:pt x="1229661" y="697238"/>
                      <a:pt x="1264018" y="662843"/>
                      <a:pt x="1264256" y="620360"/>
                    </a:cubicBezTo>
                    <a:lnTo>
                      <a:pt x="1264256" y="570879"/>
                    </a:lnTo>
                    <a:lnTo>
                      <a:pt x="1111673" y="570879"/>
                    </a:lnTo>
                    <a:close/>
                    <a:moveTo>
                      <a:pt x="1220661" y="614475"/>
                    </a:moveTo>
                    <a:lnTo>
                      <a:pt x="1220661" y="620277"/>
                    </a:lnTo>
                    <a:cubicBezTo>
                      <a:pt x="1220548" y="638783"/>
                      <a:pt x="1205599" y="653769"/>
                      <a:pt x="1187093" y="653928"/>
                    </a:cubicBezTo>
                    <a:lnTo>
                      <a:pt x="77246" y="653928"/>
                    </a:lnTo>
                    <a:cubicBezTo>
                      <a:pt x="58740" y="653815"/>
                      <a:pt x="43752" y="638866"/>
                      <a:pt x="43591" y="620360"/>
                    </a:cubicBezTo>
                    <a:lnTo>
                      <a:pt x="43591" y="614475"/>
                    </a:lnTo>
                    <a:lnTo>
                      <a:pt x="196174" y="614475"/>
                    </a:lnTo>
                    <a:lnTo>
                      <a:pt x="196174" y="77164"/>
                    </a:lnTo>
                    <a:cubicBezTo>
                      <a:pt x="196196" y="58634"/>
                      <a:pt x="211212" y="43617"/>
                      <a:pt x="229742" y="43596"/>
                    </a:cubicBezTo>
                    <a:lnTo>
                      <a:pt x="1034509" y="43596"/>
                    </a:lnTo>
                    <a:cubicBezTo>
                      <a:pt x="1053040" y="43617"/>
                      <a:pt x="1068056" y="58634"/>
                      <a:pt x="1068078" y="77164"/>
                    </a:cubicBezTo>
                    <a:lnTo>
                      <a:pt x="1068078" y="614475"/>
                    </a:lnTo>
                    <a:close/>
                  </a:path>
                </a:pathLst>
              </a:custGeom>
              <a:grpFill/>
              <a:ln w="21729" cap="flat">
                <a:noFill/>
                <a:prstDash val="solid"/>
                <a:miter/>
              </a:ln>
            </p:spPr>
            <p:txBody>
              <a:bodyPr rtlCol="0" anchor="ctr"/>
              <a:lstStyle/>
              <a:p>
                <a:endParaRPr lang="cs-CZ"/>
              </a:p>
            </p:txBody>
          </p:sp>
        </p:grpSp>
        <p:grpSp>
          <p:nvGrpSpPr>
            <p:cNvPr id="18" name="Skupina 17">
              <a:extLst>
                <a:ext uri="{FF2B5EF4-FFF2-40B4-BE49-F238E27FC236}">
                  <a16:creationId xmlns:a16="http://schemas.microsoft.com/office/drawing/2014/main" id="{89A7BAC0-A182-3801-2689-BE185D137086}"/>
                </a:ext>
              </a:extLst>
            </p:cNvPr>
            <p:cNvGrpSpPr/>
            <p:nvPr/>
          </p:nvGrpSpPr>
          <p:grpSpPr>
            <a:xfrm>
              <a:off x="7852656" y="3120645"/>
              <a:ext cx="287397" cy="289193"/>
              <a:chOff x="7807569" y="3100572"/>
              <a:chExt cx="287397" cy="289193"/>
            </a:xfrm>
          </p:grpSpPr>
          <p:sp>
            <p:nvSpPr>
              <p:cNvPr id="14" name="Obdélník 13">
                <a:extLst>
                  <a:ext uri="{FF2B5EF4-FFF2-40B4-BE49-F238E27FC236}">
                    <a16:creationId xmlns:a16="http://schemas.microsoft.com/office/drawing/2014/main" id="{2BEDA5C2-8A1C-696A-FE11-16EFF2953C74}"/>
                  </a:ext>
                </a:extLst>
              </p:cNvPr>
              <p:cNvSpPr/>
              <p:nvPr/>
            </p:nvSpPr>
            <p:spPr>
              <a:xfrm>
                <a:off x="7807569"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F52439FD-A4AA-78DA-1831-4EECFC62EB53}"/>
                  </a:ext>
                </a:extLst>
              </p:cNvPr>
              <p:cNvSpPr/>
              <p:nvPr/>
            </p:nvSpPr>
            <p:spPr>
              <a:xfrm>
                <a:off x="7971874"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1D0A4D6C-A6A7-700E-F864-412E7331295B}"/>
                  </a:ext>
                </a:extLst>
              </p:cNvPr>
              <p:cNvSpPr/>
              <p:nvPr/>
            </p:nvSpPr>
            <p:spPr>
              <a:xfrm>
                <a:off x="7807569" y="3266490"/>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56533AD9-92D8-8C32-28B3-5D7B5028645A}"/>
                  </a:ext>
                </a:extLst>
              </p:cNvPr>
              <p:cNvSpPr/>
              <p:nvPr/>
            </p:nvSpPr>
            <p:spPr>
              <a:xfrm>
                <a:off x="7971874" y="3266673"/>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Tree>
    <p:extLst>
      <p:ext uri="{BB962C8B-B14F-4D97-AF65-F5344CB8AC3E}">
        <p14:creationId xmlns:p14="http://schemas.microsoft.com/office/powerpoint/2010/main" val="13090993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F52BAA0D-74DB-BC5F-949D-9180E89EF4E8}"/>
              </a:ext>
            </a:extLst>
          </p:cNvPr>
          <p:cNvSpPr>
            <a:spLocks noGrp="1"/>
          </p:cNvSpPr>
          <p:nvPr>
            <p:ph type="body" idx="1"/>
          </p:nvPr>
        </p:nvSpPr>
        <p:spPr/>
        <p:txBody>
          <a:bodyPr/>
          <a:lstStyle/>
          <a:p>
            <a:endParaRPr lang="cs-CZ"/>
          </a:p>
        </p:txBody>
      </p:sp>
      <p:sp>
        <p:nvSpPr>
          <p:cNvPr id="3" name="Nadpis 2">
            <a:extLst>
              <a:ext uri="{FF2B5EF4-FFF2-40B4-BE49-F238E27FC236}">
                <a16:creationId xmlns:a16="http://schemas.microsoft.com/office/drawing/2014/main" id="{02396AC5-3F82-9E2E-99A9-C2B6392909A8}"/>
              </a:ext>
            </a:extLst>
          </p:cNvPr>
          <p:cNvSpPr>
            <a:spLocks noGrp="1"/>
          </p:cNvSpPr>
          <p:nvPr>
            <p:ph type="title"/>
          </p:nvPr>
        </p:nvSpPr>
        <p:spPr>
          <a:xfrm>
            <a:off x="252466" y="1277100"/>
            <a:ext cx="2732471" cy="2141600"/>
          </a:xfrm>
        </p:spPr>
        <p:txBody>
          <a:bodyPr/>
          <a:lstStyle/>
          <a:p>
            <a:r>
              <a:rPr lang="cs-CZ" dirty="0"/>
              <a:t>Testování použitelnosti</a:t>
            </a:r>
          </a:p>
        </p:txBody>
      </p:sp>
      <p:grpSp>
        <p:nvGrpSpPr>
          <p:cNvPr id="19" name="Skupina 18">
            <a:extLst>
              <a:ext uri="{FF2B5EF4-FFF2-40B4-BE49-F238E27FC236}">
                <a16:creationId xmlns:a16="http://schemas.microsoft.com/office/drawing/2014/main" id="{470ED87B-3EE2-BEB0-DDFB-6712018DCF78}"/>
              </a:ext>
            </a:extLst>
          </p:cNvPr>
          <p:cNvGrpSpPr/>
          <p:nvPr/>
        </p:nvGrpSpPr>
        <p:grpSpPr>
          <a:xfrm>
            <a:off x="4207197" y="2349835"/>
            <a:ext cx="1428861" cy="1852784"/>
            <a:chOff x="7281925" y="1761220"/>
            <a:chExt cx="1428861" cy="1852784"/>
          </a:xfrm>
        </p:grpSpPr>
        <p:grpSp>
          <p:nvGrpSpPr>
            <p:cNvPr id="8" name="Grafický objekt 6" descr="Programátor samčího pohlaví obrys">
              <a:extLst>
                <a:ext uri="{FF2B5EF4-FFF2-40B4-BE49-F238E27FC236}">
                  <a16:creationId xmlns:a16="http://schemas.microsoft.com/office/drawing/2014/main" id="{3796DCB1-D3BC-19A3-B73A-3811D2ED7657}"/>
                </a:ext>
              </a:extLst>
            </p:cNvPr>
            <p:cNvGrpSpPr/>
            <p:nvPr/>
          </p:nvGrpSpPr>
          <p:grpSpPr>
            <a:xfrm>
              <a:off x="7281925" y="1761220"/>
              <a:ext cx="1428861" cy="1852784"/>
              <a:chOff x="7281925" y="1761220"/>
              <a:chExt cx="1428861" cy="1852784"/>
            </a:xfrm>
            <a:solidFill>
              <a:srgbClr val="F0AB00"/>
            </a:solidFill>
          </p:grpSpPr>
          <p:sp>
            <p:nvSpPr>
              <p:cNvPr id="9" name="Volný tvar: obrazec 8">
                <a:extLst>
                  <a:ext uri="{FF2B5EF4-FFF2-40B4-BE49-F238E27FC236}">
                    <a16:creationId xmlns:a16="http://schemas.microsoft.com/office/drawing/2014/main" id="{37852D7B-AF1C-6D0C-65F2-DB7216D0522D}"/>
                  </a:ext>
                </a:extLst>
              </p:cNvPr>
              <p:cNvSpPr/>
              <p:nvPr/>
            </p:nvSpPr>
            <p:spPr>
              <a:xfrm>
                <a:off x="7281925" y="1761220"/>
                <a:ext cx="1428861" cy="1699909"/>
              </a:xfrm>
              <a:custGeom>
                <a:avLst/>
                <a:gdLst>
                  <a:gd name="connsiteX0" fmla="*/ 1033054 w 1428861"/>
                  <a:gd name="connsiteY0" fmla="*/ 974778 h 1699909"/>
                  <a:gd name="connsiteX1" fmla="*/ 1289410 w 1428861"/>
                  <a:gd name="connsiteY1" fmla="*/ 1107074 h 1699909"/>
                  <a:gd name="connsiteX2" fmla="*/ 1346447 w 1428861"/>
                  <a:gd name="connsiteY2" fmla="*/ 1221158 h 1699909"/>
                  <a:gd name="connsiteX3" fmla="*/ 1384719 w 1428861"/>
                  <a:gd name="connsiteY3" fmla="*/ 1534910 h 1699909"/>
                  <a:gd name="connsiteX4" fmla="*/ 1357717 w 1428861"/>
                  <a:gd name="connsiteY4" fmla="*/ 1595662 h 1699909"/>
                  <a:gd name="connsiteX5" fmla="*/ 1237649 w 1428861"/>
                  <a:gd name="connsiteY5" fmla="*/ 1653914 h 1699909"/>
                  <a:gd name="connsiteX6" fmla="*/ 1237649 w 1428861"/>
                  <a:gd name="connsiteY6" fmla="*/ 1699875 h 1699909"/>
                  <a:gd name="connsiteX7" fmla="*/ 1382049 w 1428861"/>
                  <a:gd name="connsiteY7" fmla="*/ 1631829 h 1699909"/>
                  <a:gd name="connsiteX8" fmla="*/ 1428016 w 1428861"/>
                  <a:gd name="connsiteY8" fmla="*/ 1529779 h 1699909"/>
                  <a:gd name="connsiteX9" fmla="*/ 1390010 w 1428861"/>
                  <a:gd name="connsiteY9" fmla="*/ 1219129 h 1699909"/>
                  <a:gd name="connsiteX10" fmla="*/ 1316657 w 1428861"/>
                  <a:gd name="connsiteY10" fmla="*/ 1073059 h 1699909"/>
                  <a:gd name="connsiteX11" fmla="*/ 1044936 w 1428861"/>
                  <a:gd name="connsiteY11" fmla="*/ 932780 h 1699909"/>
                  <a:gd name="connsiteX12" fmla="*/ 937646 w 1428861"/>
                  <a:gd name="connsiteY12" fmla="*/ 888749 h 1699909"/>
                  <a:gd name="connsiteX13" fmla="*/ 910602 w 1428861"/>
                  <a:gd name="connsiteY13" fmla="*/ 848415 h 1699909"/>
                  <a:gd name="connsiteX14" fmla="*/ 910602 w 1428861"/>
                  <a:gd name="connsiteY14" fmla="*/ 784164 h 1699909"/>
                  <a:gd name="connsiteX15" fmla="*/ 1041431 w 1428861"/>
                  <a:gd name="connsiteY15" fmla="*/ 523184 h 1699909"/>
                  <a:gd name="connsiteX16" fmla="*/ 1041431 w 1428861"/>
                  <a:gd name="connsiteY16" fmla="*/ 459997 h 1699909"/>
                  <a:gd name="connsiteX17" fmla="*/ 1076979 w 1428861"/>
                  <a:gd name="connsiteY17" fmla="*/ 467434 h 1699909"/>
                  <a:gd name="connsiteX18" fmla="*/ 1098776 w 1428861"/>
                  <a:gd name="connsiteY18" fmla="*/ 445637 h 1699909"/>
                  <a:gd name="connsiteX19" fmla="*/ 1097660 w 1428861"/>
                  <a:gd name="connsiteY19" fmla="*/ 438751 h 1699909"/>
                  <a:gd name="connsiteX20" fmla="*/ 1075586 w 1428861"/>
                  <a:gd name="connsiteY20" fmla="*/ 372486 h 1699909"/>
                  <a:gd name="connsiteX21" fmla="*/ 1052504 w 1428861"/>
                  <a:gd name="connsiteY21" fmla="*/ 280197 h 1699909"/>
                  <a:gd name="connsiteX22" fmla="*/ 864958 w 1428861"/>
                  <a:gd name="connsiteY22" fmla="*/ 38379 h 1699909"/>
                  <a:gd name="connsiteX23" fmla="*/ 816530 w 1428861"/>
                  <a:gd name="connsiteY23" fmla="*/ 41945 h 1699909"/>
                  <a:gd name="connsiteX24" fmla="*/ 809952 w 1428861"/>
                  <a:gd name="connsiteY24" fmla="*/ 32186 h 1699909"/>
                  <a:gd name="connsiteX25" fmla="*/ 770786 w 1428861"/>
                  <a:gd name="connsiteY25" fmla="*/ 5556 h 1699909"/>
                  <a:gd name="connsiteX26" fmla="*/ 383913 w 1428861"/>
                  <a:gd name="connsiteY26" fmla="*/ 250618 h 1699909"/>
                  <a:gd name="connsiteX27" fmla="*/ 369527 w 1428861"/>
                  <a:gd name="connsiteY27" fmla="*/ 342168 h 1699909"/>
                  <a:gd name="connsiteX28" fmla="*/ 369324 w 1428861"/>
                  <a:gd name="connsiteY28" fmla="*/ 374738 h 1699909"/>
                  <a:gd name="connsiteX29" fmla="*/ 350846 w 1428861"/>
                  <a:gd name="connsiteY29" fmla="*/ 463365 h 1699909"/>
                  <a:gd name="connsiteX30" fmla="*/ 310251 w 1428861"/>
                  <a:gd name="connsiteY30" fmla="*/ 558138 h 1699909"/>
                  <a:gd name="connsiteX31" fmla="*/ 321697 w 1428861"/>
                  <a:gd name="connsiteY31" fmla="*/ 586761 h 1699909"/>
                  <a:gd name="connsiteX32" fmla="*/ 330283 w 1428861"/>
                  <a:gd name="connsiteY32" fmla="*/ 588524 h 1699909"/>
                  <a:gd name="connsiteX33" fmla="*/ 335327 w 1428861"/>
                  <a:gd name="connsiteY33" fmla="*/ 587929 h 1699909"/>
                  <a:gd name="connsiteX34" fmla="*/ 391495 w 1428861"/>
                  <a:gd name="connsiteY34" fmla="*/ 573017 h 1699909"/>
                  <a:gd name="connsiteX35" fmla="*/ 518139 w 1428861"/>
                  <a:gd name="connsiteY35" fmla="*/ 784038 h 1699909"/>
                  <a:gd name="connsiteX36" fmla="*/ 518139 w 1428861"/>
                  <a:gd name="connsiteY36" fmla="*/ 848415 h 1699909"/>
                  <a:gd name="connsiteX37" fmla="*/ 491092 w 1428861"/>
                  <a:gd name="connsiteY37" fmla="*/ 888740 h 1699909"/>
                  <a:gd name="connsiteX38" fmla="*/ 383079 w 1428861"/>
                  <a:gd name="connsiteY38" fmla="*/ 933077 h 1699909"/>
                  <a:gd name="connsiteX39" fmla="*/ 112540 w 1428861"/>
                  <a:gd name="connsiteY39" fmla="*/ 1072762 h 1699909"/>
                  <a:gd name="connsiteX40" fmla="*/ 38814 w 1428861"/>
                  <a:gd name="connsiteY40" fmla="*/ 1219129 h 1699909"/>
                  <a:gd name="connsiteX41" fmla="*/ 827 w 1428861"/>
                  <a:gd name="connsiteY41" fmla="*/ 1529941 h 1699909"/>
                  <a:gd name="connsiteX42" fmla="*/ 46840 w 1428861"/>
                  <a:gd name="connsiteY42" fmla="*/ 1631840 h 1699909"/>
                  <a:gd name="connsiteX43" fmla="*/ 191358 w 1428861"/>
                  <a:gd name="connsiteY43" fmla="*/ 1699910 h 1699909"/>
                  <a:gd name="connsiteX44" fmla="*/ 191358 w 1428861"/>
                  <a:gd name="connsiteY44" fmla="*/ 1653949 h 1699909"/>
                  <a:gd name="connsiteX45" fmla="*/ 71164 w 1428861"/>
                  <a:gd name="connsiteY45" fmla="*/ 1595662 h 1699909"/>
                  <a:gd name="connsiteX46" fmla="*/ 44119 w 1428861"/>
                  <a:gd name="connsiteY46" fmla="*/ 1535065 h 1699909"/>
                  <a:gd name="connsiteX47" fmla="*/ 82211 w 1428861"/>
                  <a:gd name="connsiteY47" fmla="*/ 1223360 h 1699909"/>
                  <a:gd name="connsiteX48" fmla="*/ 82370 w 1428861"/>
                  <a:gd name="connsiteY48" fmla="*/ 1221180 h 1699909"/>
                  <a:gd name="connsiteX49" fmla="*/ 139769 w 1428861"/>
                  <a:gd name="connsiteY49" fmla="*/ 1106808 h 1699909"/>
                  <a:gd name="connsiteX50" fmla="*/ 395673 w 1428861"/>
                  <a:gd name="connsiteY50" fmla="*/ 974834 h 1699909"/>
                  <a:gd name="connsiteX51" fmla="*/ 441012 w 1428861"/>
                  <a:gd name="connsiteY51" fmla="*/ 958939 h 1699909"/>
                  <a:gd name="connsiteX52" fmla="*/ 714428 w 1428861"/>
                  <a:gd name="connsiteY52" fmla="*/ 1024550 h 1699909"/>
                  <a:gd name="connsiteX53" fmla="*/ 987792 w 1428861"/>
                  <a:gd name="connsiteY53" fmla="*/ 958939 h 1699909"/>
                  <a:gd name="connsiteX54" fmla="*/ 390917 w 1428861"/>
                  <a:gd name="connsiteY54" fmla="*/ 480548 h 1699909"/>
                  <a:gd name="connsiteX55" fmla="*/ 412933 w 1428861"/>
                  <a:gd name="connsiteY55" fmla="*/ 375008 h 1699909"/>
                  <a:gd name="connsiteX56" fmla="*/ 413135 w 1428861"/>
                  <a:gd name="connsiteY56" fmla="*/ 342449 h 1699909"/>
                  <a:gd name="connsiteX57" fmla="*/ 425364 w 1428861"/>
                  <a:gd name="connsiteY57" fmla="*/ 264156 h 1699909"/>
                  <a:gd name="connsiteX58" fmla="*/ 711900 w 1428861"/>
                  <a:gd name="connsiteY58" fmla="*/ 43584 h 1699909"/>
                  <a:gd name="connsiteX59" fmla="*/ 762753 w 1428861"/>
                  <a:gd name="connsiteY59" fmla="*/ 48406 h 1699909"/>
                  <a:gd name="connsiteX60" fmla="*/ 773792 w 1428861"/>
                  <a:gd name="connsiteY60" fmla="*/ 56528 h 1699909"/>
                  <a:gd name="connsiteX61" fmla="*/ 793237 w 1428861"/>
                  <a:gd name="connsiteY61" fmla="*/ 85392 h 1699909"/>
                  <a:gd name="connsiteX62" fmla="*/ 823492 w 1428861"/>
                  <a:gd name="connsiteY62" fmla="*/ 91297 h 1699909"/>
                  <a:gd name="connsiteX63" fmla="*/ 824476 w 1428861"/>
                  <a:gd name="connsiteY63" fmla="*/ 90595 h 1699909"/>
                  <a:gd name="connsiteX64" fmla="*/ 842025 w 1428861"/>
                  <a:gd name="connsiteY64" fmla="*/ 77325 h 1699909"/>
                  <a:gd name="connsiteX65" fmla="*/ 844549 w 1428861"/>
                  <a:gd name="connsiteY65" fmla="*/ 76889 h 1699909"/>
                  <a:gd name="connsiteX66" fmla="*/ 1009722 w 1428861"/>
                  <a:gd name="connsiteY66" fmla="*/ 288596 h 1699909"/>
                  <a:gd name="connsiteX67" fmla="*/ 1009733 w 1428861"/>
                  <a:gd name="connsiteY67" fmla="*/ 288596 h 1699909"/>
                  <a:gd name="connsiteX68" fmla="*/ 1034223 w 1428861"/>
                  <a:gd name="connsiteY68" fmla="*/ 386271 h 1699909"/>
                  <a:gd name="connsiteX69" fmla="*/ 1043142 w 1428861"/>
                  <a:gd name="connsiteY69" fmla="*/ 413049 h 1699909"/>
                  <a:gd name="connsiteX70" fmla="*/ 913665 w 1428861"/>
                  <a:gd name="connsiteY70" fmla="*/ 272673 h 1699909"/>
                  <a:gd name="connsiteX71" fmla="*/ 896305 w 1428861"/>
                  <a:gd name="connsiteY71" fmla="*/ 262476 h 1699909"/>
                  <a:gd name="connsiteX72" fmla="*/ 877995 w 1428861"/>
                  <a:gd name="connsiteY72" fmla="*/ 270864 h 1699909"/>
                  <a:gd name="connsiteX73" fmla="*/ 367938 w 1428861"/>
                  <a:gd name="connsiteY73" fmla="*/ 534189 h 1699909"/>
                  <a:gd name="connsiteX74" fmla="*/ 433858 w 1428861"/>
                  <a:gd name="connsiteY74" fmla="*/ 560473 h 1699909"/>
                  <a:gd name="connsiteX75" fmla="*/ 893068 w 1428861"/>
                  <a:gd name="connsiteY75" fmla="*/ 320311 h 1699909"/>
                  <a:gd name="connsiteX76" fmla="*/ 997843 w 1428861"/>
                  <a:gd name="connsiteY76" fmla="*/ 434967 h 1699909"/>
                  <a:gd name="connsiteX77" fmla="*/ 997843 w 1428861"/>
                  <a:gd name="connsiteY77" fmla="*/ 523179 h 1699909"/>
                  <a:gd name="connsiteX78" fmla="*/ 714797 w 1428861"/>
                  <a:gd name="connsiteY78" fmla="*/ 806559 h 1699909"/>
                  <a:gd name="connsiteX79" fmla="*/ 433858 w 1428861"/>
                  <a:gd name="connsiteY79" fmla="*/ 560468 h 1699909"/>
                  <a:gd name="connsiteX80" fmla="*/ 714443 w 1428861"/>
                  <a:gd name="connsiteY80" fmla="*/ 980933 h 1699909"/>
                  <a:gd name="connsiteX81" fmla="*/ 489457 w 1428861"/>
                  <a:gd name="connsiteY81" fmla="*/ 936529 h 1699909"/>
                  <a:gd name="connsiteX82" fmla="*/ 507632 w 1428861"/>
                  <a:gd name="connsiteY82" fmla="*/ 929068 h 1699909"/>
                  <a:gd name="connsiteX83" fmla="*/ 561723 w 1428861"/>
                  <a:gd name="connsiteY83" fmla="*/ 848417 h 1699909"/>
                  <a:gd name="connsiteX84" fmla="*/ 561723 w 1428861"/>
                  <a:gd name="connsiteY84" fmla="*/ 811841 h 1699909"/>
                  <a:gd name="connsiteX85" fmla="*/ 867007 w 1428861"/>
                  <a:gd name="connsiteY85" fmla="*/ 812167 h 1699909"/>
                  <a:gd name="connsiteX86" fmla="*/ 867007 w 1428861"/>
                  <a:gd name="connsiteY86" fmla="*/ 848419 h 1699909"/>
                  <a:gd name="connsiteX87" fmla="*/ 921087 w 1428861"/>
                  <a:gd name="connsiteY87" fmla="*/ 929070 h 1699909"/>
                  <a:gd name="connsiteX88" fmla="*/ 939325 w 1428861"/>
                  <a:gd name="connsiteY88" fmla="*/ 936558 h 1699909"/>
                  <a:gd name="connsiteX89" fmla="*/ 714443 w 1428861"/>
                  <a:gd name="connsiteY89" fmla="*/ 980933 h 169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28861" h="1699909">
                    <a:moveTo>
                      <a:pt x="1033054" y="974778"/>
                    </a:moveTo>
                    <a:cubicBezTo>
                      <a:pt x="1126972" y="1008479"/>
                      <a:pt x="1215834" y="1046882"/>
                      <a:pt x="1289410" y="1107074"/>
                    </a:cubicBezTo>
                    <a:cubicBezTo>
                      <a:pt x="1324648" y="1134558"/>
                      <a:pt x="1345606" y="1176475"/>
                      <a:pt x="1346447" y="1221158"/>
                    </a:cubicBezTo>
                    <a:lnTo>
                      <a:pt x="1384719" y="1534910"/>
                    </a:lnTo>
                    <a:cubicBezTo>
                      <a:pt x="1387810" y="1558620"/>
                      <a:pt x="1377387" y="1582069"/>
                      <a:pt x="1357717" y="1595662"/>
                    </a:cubicBezTo>
                    <a:cubicBezTo>
                      <a:pt x="1320216" y="1619897"/>
                      <a:pt x="1279895" y="1639460"/>
                      <a:pt x="1237649" y="1653914"/>
                    </a:cubicBezTo>
                    <a:lnTo>
                      <a:pt x="1237649" y="1699875"/>
                    </a:lnTo>
                    <a:cubicBezTo>
                      <a:pt x="1288524" y="1683537"/>
                      <a:pt x="1337063" y="1660665"/>
                      <a:pt x="1382049" y="1631829"/>
                    </a:cubicBezTo>
                    <a:cubicBezTo>
                      <a:pt x="1415304" y="1609131"/>
                      <a:pt x="1433053" y="1569725"/>
                      <a:pt x="1428016" y="1529779"/>
                    </a:cubicBezTo>
                    <a:lnTo>
                      <a:pt x="1390010" y="1219129"/>
                    </a:lnTo>
                    <a:cubicBezTo>
                      <a:pt x="1388619" y="1161923"/>
                      <a:pt x="1361710" y="1108338"/>
                      <a:pt x="1316657" y="1073059"/>
                    </a:cubicBezTo>
                    <a:cubicBezTo>
                      <a:pt x="1237579" y="1008363"/>
                      <a:pt x="1143688" y="968068"/>
                      <a:pt x="1044936" y="932780"/>
                    </a:cubicBezTo>
                    <a:lnTo>
                      <a:pt x="937646" y="888749"/>
                    </a:lnTo>
                    <a:cubicBezTo>
                      <a:pt x="921255" y="882072"/>
                      <a:pt x="910554" y="866114"/>
                      <a:pt x="910602" y="848415"/>
                    </a:cubicBezTo>
                    <a:lnTo>
                      <a:pt x="910602" y="784164"/>
                    </a:lnTo>
                    <a:cubicBezTo>
                      <a:pt x="992864" y="722616"/>
                      <a:pt x="1041338" y="625922"/>
                      <a:pt x="1041431" y="523184"/>
                    </a:cubicBezTo>
                    <a:lnTo>
                      <a:pt x="1041431" y="459997"/>
                    </a:lnTo>
                    <a:cubicBezTo>
                      <a:pt x="1052718" y="464653"/>
                      <a:pt x="1064772" y="467175"/>
                      <a:pt x="1076979" y="467434"/>
                    </a:cubicBezTo>
                    <a:cubicBezTo>
                      <a:pt x="1089018" y="467434"/>
                      <a:pt x="1098776" y="457675"/>
                      <a:pt x="1098776" y="445637"/>
                    </a:cubicBezTo>
                    <a:cubicBezTo>
                      <a:pt x="1098776" y="443296"/>
                      <a:pt x="1098399" y="440972"/>
                      <a:pt x="1097660" y="438751"/>
                    </a:cubicBezTo>
                    <a:lnTo>
                      <a:pt x="1075586" y="372486"/>
                    </a:lnTo>
                    <a:cubicBezTo>
                      <a:pt x="1065956" y="342240"/>
                      <a:pt x="1058246" y="311416"/>
                      <a:pt x="1052504" y="280197"/>
                    </a:cubicBezTo>
                    <a:cubicBezTo>
                      <a:pt x="1031008" y="174806"/>
                      <a:pt x="961685" y="85423"/>
                      <a:pt x="864958" y="38379"/>
                    </a:cubicBezTo>
                    <a:cubicBezTo>
                      <a:pt x="849445" y="30294"/>
                      <a:pt x="830692" y="31676"/>
                      <a:pt x="816530" y="41945"/>
                    </a:cubicBezTo>
                    <a:lnTo>
                      <a:pt x="809952" y="32186"/>
                    </a:lnTo>
                    <a:cubicBezTo>
                      <a:pt x="801026" y="18387"/>
                      <a:pt x="786901" y="8783"/>
                      <a:pt x="770786" y="5556"/>
                    </a:cubicBezTo>
                    <a:cubicBezTo>
                      <a:pt x="602059" y="-26168"/>
                      <a:pt x="439356" y="80943"/>
                      <a:pt x="383913" y="250618"/>
                    </a:cubicBezTo>
                    <a:cubicBezTo>
                      <a:pt x="374414" y="280208"/>
                      <a:pt x="369560" y="311091"/>
                      <a:pt x="369527" y="342168"/>
                    </a:cubicBezTo>
                    <a:lnTo>
                      <a:pt x="369324" y="374738"/>
                    </a:lnTo>
                    <a:cubicBezTo>
                      <a:pt x="369170" y="405219"/>
                      <a:pt x="362887" y="435361"/>
                      <a:pt x="350846" y="463365"/>
                    </a:cubicBezTo>
                    <a:lnTo>
                      <a:pt x="310251" y="558138"/>
                    </a:lnTo>
                    <a:cubicBezTo>
                      <a:pt x="305507" y="569203"/>
                      <a:pt x="310632" y="582018"/>
                      <a:pt x="321697" y="586761"/>
                    </a:cubicBezTo>
                    <a:cubicBezTo>
                      <a:pt x="324410" y="587925"/>
                      <a:pt x="327331" y="588524"/>
                      <a:pt x="330283" y="588524"/>
                    </a:cubicBezTo>
                    <a:cubicBezTo>
                      <a:pt x="331981" y="588526"/>
                      <a:pt x="333674" y="588326"/>
                      <a:pt x="335327" y="587929"/>
                    </a:cubicBezTo>
                    <a:cubicBezTo>
                      <a:pt x="338971" y="587057"/>
                      <a:pt x="359707" y="582044"/>
                      <a:pt x="391495" y="573017"/>
                    </a:cubicBezTo>
                    <a:cubicBezTo>
                      <a:pt x="404593" y="657176"/>
                      <a:pt x="450034" y="732892"/>
                      <a:pt x="518139" y="784038"/>
                    </a:cubicBezTo>
                    <a:lnTo>
                      <a:pt x="518139" y="848415"/>
                    </a:lnTo>
                    <a:cubicBezTo>
                      <a:pt x="518182" y="866112"/>
                      <a:pt x="507482" y="882066"/>
                      <a:pt x="491092" y="888740"/>
                    </a:cubicBezTo>
                    <a:lnTo>
                      <a:pt x="383079" y="933077"/>
                    </a:lnTo>
                    <a:cubicBezTo>
                      <a:pt x="284636" y="968293"/>
                      <a:pt x="191092" y="1008496"/>
                      <a:pt x="112540" y="1072762"/>
                    </a:cubicBezTo>
                    <a:cubicBezTo>
                      <a:pt x="67299" y="1108059"/>
                      <a:pt x="40248" y="1161766"/>
                      <a:pt x="38814" y="1219129"/>
                    </a:cubicBezTo>
                    <a:lnTo>
                      <a:pt x="827" y="1529941"/>
                    </a:lnTo>
                    <a:cubicBezTo>
                      <a:pt x="-4151" y="1569848"/>
                      <a:pt x="13612" y="1609186"/>
                      <a:pt x="46840" y="1631840"/>
                    </a:cubicBezTo>
                    <a:cubicBezTo>
                      <a:pt x="91865" y="1660685"/>
                      <a:pt x="140443" y="1683566"/>
                      <a:pt x="191358" y="1699910"/>
                    </a:cubicBezTo>
                    <a:lnTo>
                      <a:pt x="191358" y="1653949"/>
                    </a:lnTo>
                    <a:cubicBezTo>
                      <a:pt x="149068" y="1639489"/>
                      <a:pt x="108704" y="1619915"/>
                      <a:pt x="71164" y="1595662"/>
                    </a:cubicBezTo>
                    <a:cubicBezTo>
                      <a:pt x="51522" y="1582115"/>
                      <a:pt x="41087" y="1558733"/>
                      <a:pt x="44119" y="1535065"/>
                    </a:cubicBezTo>
                    <a:lnTo>
                      <a:pt x="82211" y="1223360"/>
                    </a:lnTo>
                    <a:lnTo>
                      <a:pt x="82370" y="1221180"/>
                    </a:lnTo>
                    <a:cubicBezTo>
                      <a:pt x="83250" y="1176344"/>
                      <a:pt x="104346" y="1134308"/>
                      <a:pt x="139769" y="1106808"/>
                    </a:cubicBezTo>
                    <a:cubicBezTo>
                      <a:pt x="213027" y="1046864"/>
                      <a:pt x="301793" y="1008525"/>
                      <a:pt x="395673" y="974834"/>
                    </a:cubicBezTo>
                    <a:lnTo>
                      <a:pt x="441012" y="958939"/>
                    </a:lnTo>
                    <a:cubicBezTo>
                      <a:pt x="499986" y="999607"/>
                      <a:pt x="603045" y="1024550"/>
                      <a:pt x="714428" y="1024550"/>
                    </a:cubicBezTo>
                    <a:cubicBezTo>
                      <a:pt x="825768" y="1024550"/>
                      <a:pt x="928818" y="999614"/>
                      <a:pt x="987792" y="958939"/>
                    </a:cubicBezTo>
                    <a:close/>
                    <a:moveTo>
                      <a:pt x="390917" y="480548"/>
                    </a:moveTo>
                    <a:cubicBezTo>
                      <a:pt x="405262" y="447202"/>
                      <a:pt x="412749" y="411310"/>
                      <a:pt x="412933" y="375008"/>
                    </a:cubicBezTo>
                    <a:lnTo>
                      <a:pt x="413135" y="342449"/>
                    </a:lnTo>
                    <a:cubicBezTo>
                      <a:pt x="413135" y="315876"/>
                      <a:pt x="417262" y="289463"/>
                      <a:pt x="425364" y="264156"/>
                    </a:cubicBezTo>
                    <a:cubicBezTo>
                      <a:pt x="468455" y="132222"/>
                      <a:pt x="583616" y="43584"/>
                      <a:pt x="711900" y="43584"/>
                    </a:cubicBezTo>
                    <a:cubicBezTo>
                      <a:pt x="728963" y="43615"/>
                      <a:pt x="745989" y="45228"/>
                      <a:pt x="762753" y="48406"/>
                    </a:cubicBezTo>
                    <a:cubicBezTo>
                      <a:pt x="767359" y="49555"/>
                      <a:pt x="771324" y="52473"/>
                      <a:pt x="773792" y="56528"/>
                    </a:cubicBezTo>
                    <a:lnTo>
                      <a:pt x="793237" y="85392"/>
                    </a:lnTo>
                    <a:cubicBezTo>
                      <a:pt x="799962" y="95378"/>
                      <a:pt x="813507" y="98022"/>
                      <a:pt x="823492" y="91297"/>
                    </a:cubicBezTo>
                    <a:cubicBezTo>
                      <a:pt x="823826" y="91073"/>
                      <a:pt x="824155" y="90837"/>
                      <a:pt x="824476" y="90595"/>
                    </a:cubicBezTo>
                    <a:lnTo>
                      <a:pt x="842025" y="77325"/>
                    </a:lnTo>
                    <a:cubicBezTo>
                      <a:pt x="842724" y="76730"/>
                      <a:pt x="843690" y="76562"/>
                      <a:pt x="844549" y="76889"/>
                    </a:cubicBezTo>
                    <a:cubicBezTo>
                      <a:pt x="929915" y="117459"/>
                      <a:pt x="991136" y="195926"/>
                      <a:pt x="1009722" y="288596"/>
                    </a:cubicBezTo>
                    <a:lnTo>
                      <a:pt x="1009733" y="288596"/>
                    </a:lnTo>
                    <a:cubicBezTo>
                      <a:pt x="1015819" y="321641"/>
                      <a:pt x="1024000" y="354263"/>
                      <a:pt x="1034223" y="386271"/>
                    </a:cubicBezTo>
                    <a:lnTo>
                      <a:pt x="1043142" y="413049"/>
                    </a:lnTo>
                    <a:cubicBezTo>
                      <a:pt x="997025" y="386931"/>
                      <a:pt x="942734" y="319014"/>
                      <a:pt x="913665" y="272673"/>
                    </a:cubicBezTo>
                    <a:cubicBezTo>
                      <a:pt x="909889" y="266646"/>
                      <a:pt x="903409" y="262840"/>
                      <a:pt x="896305" y="262476"/>
                    </a:cubicBezTo>
                    <a:cubicBezTo>
                      <a:pt x="889188" y="262064"/>
                      <a:pt x="882331" y="265205"/>
                      <a:pt x="877995" y="270864"/>
                    </a:cubicBezTo>
                    <a:cubicBezTo>
                      <a:pt x="768948" y="411057"/>
                      <a:pt x="477767" y="503409"/>
                      <a:pt x="367938" y="534189"/>
                    </a:cubicBezTo>
                    <a:close/>
                    <a:moveTo>
                      <a:pt x="433858" y="560473"/>
                    </a:moveTo>
                    <a:cubicBezTo>
                      <a:pt x="562050" y="521054"/>
                      <a:pt x="782060" y="439893"/>
                      <a:pt x="893068" y="320311"/>
                    </a:cubicBezTo>
                    <a:cubicBezTo>
                      <a:pt x="922194" y="363451"/>
                      <a:pt x="957495" y="402081"/>
                      <a:pt x="997843" y="434967"/>
                    </a:cubicBezTo>
                    <a:lnTo>
                      <a:pt x="997843" y="523179"/>
                    </a:lnTo>
                    <a:cubicBezTo>
                      <a:pt x="997934" y="679595"/>
                      <a:pt x="871210" y="806467"/>
                      <a:pt x="714797" y="806559"/>
                    </a:cubicBezTo>
                    <a:cubicBezTo>
                      <a:pt x="572665" y="806644"/>
                      <a:pt x="452489" y="701373"/>
                      <a:pt x="433858" y="560468"/>
                    </a:cubicBezTo>
                    <a:close/>
                    <a:moveTo>
                      <a:pt x="714443" y="980933"/>
                    </a:moveTo>
                    <a:cubicBezTo>
                      <a:pt x="637097" y="982838"/>
                      <a:pt x="560280" y="967678"/>
                      <a:pt x="489457" y="936529"/>
                    </a:cubicBezTo>
                    <a:lnTo>
                      <a:pt x="507632" y="929068"/>
                    </a:lnTo>
                    <a:cubicBezTo>
                      <a:pt x="540405" y="915710"/>
                      <a:pt x="561801" y="883808"/>
                      <a:pt x="561723" y="848417"/>
                    </a:cubicBezTo>
                    <a:lnTo>
                      <a:pt x="561723" y="811841"/>
                    </a:lnTo>
                    <a:cubicBezTo>
                      <a:pt x="657074" y="862806"/>
                      <a:pt x="771547" y="862928"/>
                      <a:pt x="867007" y="812167"/>
                    </a:cubicBezTo>
                    <a:lnTo>
                      <a:pt x="867007" y="848419"/>
                    </a:lnTo>
                    <a:cubicBezTo>
                      <a:pt x="866931" y="883805"/>
                      <a:pt x="888321" y="915706"/>
                      <a:pt x="921087" y="929070"/>
                    </a:cubicBezTo>
                    <a:lnTo>
                      <a:pt x="939325" y="936558"/>
                    </a:lnTo>
                    <a:cubicBezTo>
                      <a:pt x="868533" y="967685"/>
                      <a:pt x="791753" y="982836"/>
                      <a:pt x="714443" y="980933"/>
                    </a:cubicBezTo>
                    <a:close/>
                  </a:path>
                </a:pathLst>
              </a:custGeom>
              <a:grpFill/>
              <a:ln w="21729" cap="flat">
                <a:noFill/>
                <a:prstDash val="solid"/>
                <a:miter/>
              </a:ln>
            </p:spPr>
            <p:txBody>
              <a:bodyPr rtlCol="0" anchor="ctr"/>
              <a:lstStyle/>
              <a:p>
                <a:endParaRPr lang="cs-CZ"/>
              </a:p>
            </p:txBody>
          </p:sp>
          <p:sp>
            <p:nvSpPr>
              <p:cNvPr id="10" name="Volný tvar: obrazec 9">
                <a:extLst>
                  <a:ext uri="{FF2B5EF4-FFF2-40B4-BE49-F238E27FC236}">
                    <a16:creationId xmlns:a16="http://schemas.microsoft.com/office/drawing/2014/main" id="{5362A308-DFC6-63CD-7384-2E9C86BC8278}"/>
                  </a:ext>
                </a:extLst>
              </p:cNvPr>
              <p:cNvSpPr/>
              <p:nvPr/>
            </p:nvSpPr>
            <p:spPr>
              <a:xfrm>
                <a:off x="7364306" y="2916481"/>
                <a:ext cx="1264256" cy="697523"/>
              </a:xfrm>
              <a:custGeom>
                <a:avLst/>
                <a:gdLst>
                  <a:gd name="connsiteX0" fmla="*/ 1111673 w 1264256"/>
                  <a:gd name="connsiteY0" fmla="*/ 77164 h 697523"/>
                  <a:gd name="connsiteX1" fmla="*/ 1034076 w 1264256"/>
                  <a:gd name="connsiteY1" fmla="*/ 0 h 697523"/>
                  <a:gd name="connsiteX2" fmla="*/ 1033860 w 1264256"/>
                  <a:gd name="connsiteY2" fmla="*/ 0 h 697523"/>
                  <a:gd name="connsiteX3" fmla="*/ 229747 w 1264256"/>
                  <a:gd name="connsiteY3" fmla="*/ 0 h 697523"/>
                  <a:gd name="connsiteX4" fmla="*/ 152583 w 1264256"/>
                  <a:gd name="connsiteY4" fmla="*/ 77164 h 697523"/>
                  <a:gd name="connsiteX5" fmla="*/ 152583 w 1264256"/>
                  <a:gd name="connsiteY5" fmla="*/ 570879 h 697523"/>
                  <a:gd name="connsiteX6" fmla="*/ 0 w 1264256"/>
                  <a:gd name="connsiteY6" fmla="*/ 570879 h 697523"/>
                  <a:gd name="connsiteX7" fmla="*/ 0 w 1264256"/>
                  <a:gd name="connsiteY7" fmla="*/ 620447 h 697523"/>
                  <a:gd name="connsiteX8" fmla="*/ 77161 w 1264256"/>
                  <a:gd name="connsiteY8" fmla="*/ 697523 h 697523"/>
                  <a:gd name="connsiteX9" fmla="*/ 1187178 w 1264256"/>
                  <a:gd name="connsiteY9" fmla="*/ 697523 h 697523"/>
                  <a:gd name="connsiteX10" fmla="*/ 1264256 w 1264256"/>
                  <a:gd name="connsiteY10" fmla="*/ 620360 h 697523"/>
                  <a:gd name="connsiteX11" fmla="*/ 1264256 w 1264256"/>
                  <a:gd name="connsiteY11" fmla="*/ 570879 h 697523"/>
                  <a:gd name="connsiteX12" fmla="*/ 1111673 w 1264256"/>
                  <a:gd name="connsiteY12" fmla="*/ 570879 h 697523"/>
                  <a:gd name="connsiteX13" fmla="*/ 1220661 w 1264256"/>
                  <a:gd name="connsiteY13" fmla="*/ 614475 h 697523"/>
                  <a:gd name="connsiteX14" fmla="*/ 1220661 w 1264256"/>
                  <a:gd name="connsiteY14" fmla="*/ 620277 h 697523"/>
                  <a:gd name="connsiteX15" fmla="*/ 1187093 w 1264256"/>
                  <a:gd name="connsiteY15" fmla="*/ 653928 h 697523"/>
                  <a:gd name="connsiteX16" fmla="*/ 77246 w 1264256"/>
                  <a:gd name="connsiteY16" fmla="*/ 653928 h 697523"/>
                  <a:gd name="connsiteX17" fmla="*/ 43591 w 1264256"/>
                  <a:gd name="connsiteY17" fmla="*/ 620360 h 697523"/>
                  <a:gd name="connsiteX18" fmla="*/ 43591 w 1264256"/>
                  <a:gd name="connsiteY18" fmla="*/ 614475 h 697523"/>
                  <a:gd name="connsiteX19" fmla="*/ 196174 w 1264256"/>
                  <a:gd name="connsiteY19" fmla="*/ 614475 h 697523"/>
                  <a:gd name="connsiteX20" fmla="*/ 196174 w 1264256"/>
                  <a:gd name="connsiteY20" fmla="*/ 77164 h 697523"/>
                  <a:gd name="connsiteX21" fmla="*/ 229742 w 1264256"/>
                  <a:gd name="connsiteY21" fmla="*/ 43596 h 697523"/>
                  <a:gd name="connsiteX22" fmla="*/ 1034509 w 1264256"/>
                  <a:gd name="connsiteY22" fmla="*/ 43596 h 697523"/>
                  <a:gd name="connsiteX23" fmla="*/ 1068078 w 1264256"/>
                  <a:gd name="connsiteY23" fmla="*/ 77164 h 697523"/>
                  <a:gd name="connsiteX24" fmla="*/ 1068078 w 1264256"/>
                  <a:gd name="connsiteY24" fmla="*/ 614475 h 69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4256" h="697523">
                    <a:moveTo>
                      <a:pt x="1111673" y="77164"/>
                    </a:moveTo>
                    <a:cubicBezTo>
                      <a:pt x="1111553" y="34427"/>
                      <a:pt x="1076812" y="-120"/>
                      <a:pt x="1034076" y="0"/>
                    </a:cubicBezTo>
                    <a:cubicBezTo>
                      <a:pt x="1034004" y="0"/>
                      <a:pt x="1033932" y="0"/>
                      <a:pt x="1033860" y="0"/>
                    </a:cubicBezTo>
                    <a:lnTo>
                      <a:pt x="229747" y="0"/>
                    </a:lnTo>
                    <a:cubicBezTo>
                      <a:pt x="187150" y="46"/>
                      <a:pt x="152629" y="34567"/>
                      <a:pt x="152583" y="77164"/>
                    </a:cubicBezTo>
                    <a:lnTo>
                      <a:pt x="152583" y="570879"/>
                    </a:lnTo>
                    <a:lnTo>
                      <a:pt x="0" y="570879"/>
                    </a:lnTo>
                    <a:lnTo>
                      <a:pt x="0" y="620447"/>
                    </a:lnTo>
                    <a:cubicBezTo>
                      <a:pt x="286" y="662928"/>
                      <a:pt x="34678" y="697284"/>
                      <a:pt x="77161" y="697523"/>
                    </a:cubicBezTo>
                    <a:lnTo>
                      <a:pt x="1187178" y="697523"/>
                    </a:lnTo>
                    <a:cubicBezTo>
                      <a:pt x="1229661" y="697238"/>
                      <a:pt x="1264018" y="662843"/>
                      <a:pt x="1264256" y="620360"/>
                    </a:cubicBezTo>
                    <a:lnTo>
                      <a:pt x="1264256" y="570879"/>
                    </a:lnTo>
                    <a:lnTo>
                      <a:pt x="1111673" y="570879"/>
                    </a:lnTo>
                    <a:close/>
                    <a:moveTo>
                      <a:pt x="1220661" y="614475"/>
                    </a:moveTo>
                    <a:lnTo>
                      <a:pt x="1220661" y="620277"/>
                    </a:lnTo>
                    <a:cubicBezTo>
                      <a:pt x="1220548" y="638783"/>
                      <a:pt x="1205599" y="653769"/>
                      <a:pt x="1187093" y="653928"/>
                    </a:cubicBezTo>
                    <a:lnTo>
                      <a:pt x="77246" y="653928"/>
                    </a:lnTo>
                    <a:cubicBezTo>
                      <a:pt x="58740" y="653815"/>
                      <a:pt x="43752" y="638866"/>
                      <a:pt x="43591" y="620360"/>
                    </a:cubicBezTo>
                    <a:lnTo>
                      <a:pt x="43591" y="614475"/>
                    </a:lnTo>
                    <a:lnTo>
                      <a:pt x="196174" y="614475"/>
                    </a:lnTo>
                    <a:lnTo>
                      <a:pt x="196174" y="77164"/>
                    </a:lnTo>
                    <a:cubicBezTo>
                      <a:pt x="196196" y="58634"/>
                      <a:pt x="211212" y="43617"/>
                      <a:pt x="229742" y="43596"/>
                    </a:cubicBezTo>
                    <a:lnTo>
                      <a:pt x="1034509" y="43596"/>
                    </a:lnTo>
                    <a:cubicBezTo>
                      <a:pt x="1053040" y="43617"/>
                      <a:pt x="1068056" y="58634"/>
                      <a:pt x="1068078" y="77164"/>
                    </a:cubicBezTo>
                    <a:lnTo>
                      <a:pt x="1068078" y="614475"/>
                    </a:lnTo>
                    <a:close/>
                  </a:path>
                </a:pathLst>
              </a:custGeom>
              <a:grpFill/>
              <a:ln w="21729" cap="flat">
                <a:noFill/>
                <a:prstDash val="solid"/>
                <a:miter/>
              </a:ln>
            </p:spPr>
            <p:txBody>
              <a:bodyPr rtlCol="0" anchor="ctr"/>
              <a:lstStyle/>
              <a:p>
                <a:endParaRPr lang="cs-CZ"/>
              </a:p>
            </p:txBody>
          </p:sp>
        </p:grpSp>
        <p:grpSp>
          <p:nvGrpSpPr>
            <p:cNvPr id="18" name="Skupina 17">
              <a:extLst>
                <a:ext uri="{FF2B5EF4-FFF2-40B4-BE49-F238E27FC236}">
                  <a16:creationId xmlns:a16="http://schemas.microsoft.com/office/drawing/2014/main" id="{89A7BAC0-A182-3801-2689-BE185D137086}"/>
                </a:ext>
              </a:extLst>
            </p:cNvPr>
            <p:cNvGrpSpPr/>
            <p:nvPr/>
          </p:nvGrpSpPr>
          <p:grpSpPr>
            <a:xfrm>
              <a:off x="7852656" y="3120645"/>
              <a:ext cx="287397" cy="289193"/>
              <a:chOff x="7807569" y="3100572"/>
              <a:chExt cx="287397" cy="289193"/>
            </a:xfrm>
          </p:grpSpPr>
          <p:sp>
            <p:nvSpPr>
              <p:cNvPr id="14" name="Obdélník 13">
                <a:extLst>
                  <a:ext uri="{FF2B5EF4-FFF2-40B4-BE49-F238E27FC236}">
                    <a16:creationId xmlns:a16="http://schemas.microsoft.com/office/drawing/2014/main" id="{2BEDA5C2-8A1C-696A-FE11-16EFF2953C74}"/>
                  </a:ext>
                </a:extLst>
              </p:cNvPr>
              <p:cNvSpPr/>
              <p:nvPr/>
            </p:nvSpPr>
            <p:spPr>
              <a:xfrm>
                <a:off x="7807569"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F52439FD-A4AA-78DA-1831-4EECFC62EB53}"/>
                  </a:ext>
                </a:extLst>
              </p:cNvPr>
              <p:cNvSpPr/>
              <p:nvPr/>
            </p:nvSpPr>
            <p:spPr>
              <a:xfrm>
                <a:off x="7971874"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1D0A4D6C-A6A7-700E-F864-412E7331295B}"/>
                  </a:ext>
                </a:extLst>
              </p:cNvPr>
              <p:cNvSpPr/>
              <p:nvPr/>
            </p:nvSpPr>
            <p:spPr>
              <a:xfrm>
                <a:off x="7807569" y="3266490"/>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56533AD9-92D8-8C32-28B3-5D7B5028645A}"/>
                  </a:ext>
                </a:extLst>
              </p:cNvPr>
              <p:cNvSpPr/>
              <p:nvPr/>
            </p:nvSpPr>
            <p:spPr>
              <a:xfrm>
                <a:off x="7971874" y="3266673"/>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pic>
        <p:nvPicPr>
          <p:cNvPr id="29" name="Grafický objekt 28" descr="Deska s klipem, částečně zaškrtnuté obrys">
            <a:extLst>
              <a:ext uri="{FF2B5EF4-FFF2-40B4-BE49-F238E27FC236}">
                <a16:creationId xmlns:a16="http://schemas.microsoft.com/office/drawing/2014/main" id="{BD88275B-3EFA-40A0-5A7D-ADC079BE9F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7133" y="395223"/>
            <a:ext cx="5822400" cy="5822400"/>
          </a:xfrm>
          <a:prstGeom prst="rect">
            <a:avLst/>
          </a:prstGeom>
        </p:spPr>
      </p:pic>
    </p:spTree>
    <p:extLst>
      <p:ext uri="{BB962C8B-B14F-4D97-AF65-F5344CB8AC3E}">
        <p14:creationId xmlns:p14="http://schemas.microsoft.com/office/powerpoint/2010/main" val="35440626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2396AC5-3F82-9E2E-99A9-C2B6392909A8}"/>
              </a:ext>
            </a:extLst>
          </p:cNvPr>
          <p:cNvSpPr>
            <a:spLocks noGrp="1"/>
          </p:cNvSpPr>
          <p:nvPr>
            <p:ph type="title"/>
          </p:nvPr>
        </p:nvSpPr>
        <p:spPr>
          <a:xfrm>
            <a:off x="252466" y="1277100"/>
            <a:ext cx="2742981" cy="2141600"/>
          </a:xfrm>
        </p:spPr>
        <p:txBody>
          <a:bodyPr/>
          <a:lstStyle/>
          <a:p>
            <a:r>
              <a:rPr lang="cs-CZ" dirty="0"/>
              <a:t>Testování použitelnosti</a:t>
            </a:r>
          </a:p>
        </p:txBody>
      </p:sp>
      <p:pic>
        <p:nvPicPr>
          <p:cNvPr id="48" name="Grafický objekt 47" descr="Školák obrys">
            <a:extLst>
              <a:ext uri="{FF2B5EF4-FFF2-40B4-BE49-F238E27FC236}">
                <a16:creationId xmlns:a16="http://schemas.microsoft.com/office/drawing/2014/main" id="{B472BEDA-93CC-CEA7-9070-FDCF2091FA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7544" y="2200638"/>
            <a:ext cx="1653219" cy="1653219"/>
          </a:xfrm>
          <a:prstGeom prst="rect">
            <a:avLst/>
          </a:prstGeom>
        </p:spPr>
      </p:pic>
      <p:grpSp>
        <p:nvGrpSpPr>
          <p:cNvPr id="50" name="Skupina 49">
            <a:extLst>
              <a:ext uri="{FF2B5EF4-FFF2-40B4-BE49-F238E27FC236}">
                <a16:creationId xmlns:a16="http://schemas.microsoft.com/office/drawing/2014/main" id="{027CD328-C24D-0D0C-7295-E2FE45AF4317}"/>
              </a:ext>
            </a:extLst>
          </p:cNvPr>
          <p:cNvGrpSpPr/>
          <p:nvPr/>
        </p:nvGrpSpPr>
        <p:grpSpPr>
          <a:xfrm>
            <a:off x="6431651" y="2349835"/>
            <a:ext cx="1428861" cy="1852784"/>
            <a:chOff x="7281925" y="1761220"/>
            <a:chExt cx="1428861" cy="1852784"/>
          </a:xfrm>
        </p:grpSpPr>
        <p:grpSp>
          <p:nvGrpSpPr>
            <p:cNvPr id="53" name="Grafický objekt 6" descr="Programátor samčího pohlaví obrys">
              <a:extLst>
                <a:ext uri="{FF2B5EF4-FFF2-40B4-BE49-F238E27FC236}">
                  <a16:creationId xmlns:a16="http://schemas.microsoft.com/office/drawing/2014/main" id="{CE387031-7CAA-F37E-CCB3-81E2AC15D3C9}"/>
                </a:ext>
              </a:extLst>
            </p:cNvPr>
            <p:cNvGrpSpPr/>
            <p:nvPr/>
          </p:nvGrpSpPr>
          <p:grpSpPr>
            <a:xfrm>
              <a:off x="7281925" y="1761220"/>
              <a:ext cx="1428861" cy="1852784"/>
              <a:chOff x="7281925" y="1761220"/>
              <a:chExt cx="1428861" cy="1852784"/>
            </a:xfrm>
            <a:solidFill>
              <a:srgbClr val="F0AB00"/>
            </a:solidFill>
          </p:grpSpPr>
          <p:sp>
            <p:nvSpPr>
              <p:cNvPr id="59" name="Volný tvar: obrazec 58">
                <a:extLst>
                  <a:ext uri="{FF2B5EF4-FFF2-40B4-BE49-F238E27FC236}">
                    <a16:creationId xmlns:a16="http://schemas.microsoft.com/office/drawing/2014/main" id="{E7B029E2-9C85-9799-8110-BDF7708D8488}"/>
                  </a:ext>
                </a:extLst>
              </p:cNvPr>
              <p:cNvSpPr/>
              <p:nvPr/>
            </p:nvSpPr>
            <p:spPr>
              <a:xfrm>
                <a:off x="7281925" y="1761220"/>
                <a:ext cx="1428861" cy="1699909"/>
              </a:xfrm>
              <a:custGeom>
                <a:avLst/>
                <a:gdLst>
                  <a:gd name="connsiteX0" fmla="*/ 1033054 w 1428861"/>
                  <a:gd name="connsiteY0" fmla="*/ 974778 h 1699909"/>
                  <a:gd name="connsiteX1" fmla="*/ 1289410 w 1428861"/>
                  <a:gd name="connsiteY1" fmla="*/ 1107074 h 1699909"/>
                  <a:gd name="connsiteX2" fmla="*/ 1346447 w 1428861"/>
                  <a:gd name="connsiteY2" fmla="*/ 1221158 h 1699909"/>
                  <a:gd name="connsiteX3" fmla="*/ 1384719 w 1428861"/>
                  <a:gd name="connsiteY3" fmla="*/ 1534910 h 1699909"/>
                  <a:gd name="connsiteX4" fmla="*/ 1357717 w 1428861"/>
                  <a:gd name="connsiteY4" fmla="*/ 1595662 h 1699909"/>
                  <a:gd name="connsiteX5" fmla="*/ 1237649 w 1428861"/>
                  <a:gd name="connsiteY5" fmla="*/ 1653914 h 1699909"/>
                  <a:gd name="connsiteX6" fmla="*/ 1237649 w 1428861"/>
                  <a:gd name="connsiteY6" fmla="*/ 1699875 h 1699909"/>
                  <a:gd name="connsiteX7" fmla="*/ 1382049 w 1428861"/>
                  <a:gd name="connsiteY7" fmla="*/ 1631829 h 1699909"/>
                  <a:gd name="connsiteX8" fmla="*/ 1428016 w 1428861"/>
                  <a:gd name="connsiteY8" fmla="*/ 1529779 h 1699909"/>
                  <a:gd name="connsiteX9" fmla="*/ 1390010 w 1428861"/>
                  <a:gd name="connsiteY9" fmla="*/ 1219129 h 1699909"/>
                  <a:gd name="connsiteX10" fmla="*/ 1316657 w 1428861"/>
                  <a:gd name="connsiteY10" fmla="*/ 1073059 h 1699909"/>
                  <a:gd name="connsiteX11" fmla="*/ 1044936 w 1428861"/>
                  <a:gd name="connsiteY11" fmla="*/ 932780 h 1699909"/>
                  <a:gd name="connsiteX12" fmla="*/ 937646 w 1428861"/>
                  <a:gd name="connsiteY12" fmla="*/ 888749 h 1699909"/>
                  <a:gd name="connsiteX13" fmla="*/ 910602 w 1428861"/>
                  <a:gd name="connsiteY13" fmla="*/ 848415 h 1699909"/>
                  <a:gd name="connsiteX14" fmla="*/ 910602 w 1428861"/>
                  <a:gd name="connsiteY14" fmla="*/ 784164 h 1699909"/>
                  <a:gd name="connsiteX15" fmla="*/ 1041431 w 1428861"/>
                  <a:gd name="connsiteY15" fmla="*/ 523184 h 1699909"/>
                  <a:gd name="connsiteX16" fmla="*/ 1041431 w 1428861"/>
                  <a:gd name="connsiteY16" fmla="*/ 459997 h 1699909"/>
                  <a:gd name="connsiteX17" fmla="*/ 1076979 w 1428861"/>
                  <a:gd name="connsiteY17" fmla="*/ 467434 h 1699909"/>
                  <a:gd name="connsiteX18" fmla="*/ 1098776 w 1428861"/>
                  <a:gd name="connsiteY18" fmla="*/ 445637 h 1699909"/>
                  <a:gd name="connsiteX19" fmla="*/ 1097660 w 1428861"/>
                  <a:gd name="connsiteY19" fmla="*/ 438751 h 1699909"/>
                  <a:gd name="connsiteX20" fmla="*/ 1075586 w 1428861"/>
                  <a:gd name="connsiteY20" fmla="*/ 372486 h 1699909"/>
                  <a:gd name="connsiteX21" fmla="*/ 1052504 w 1428861"/>
                  <a:gd name="connsiteY21" fmla="*/ 280197 h 1699909"/>
                  <a:gd name="connsiteX22" fmla="*/ 864958 w 1428861"/>
                  <a:gd name="connsiteY22" fmla="*/ 38379 h 1699909"/>
                  <a:gd name="connsiteX23" fmla="*/ 816530 w 1428861"/>
                  <a:gd name="connsiteY23" fmla="*/ 41945 h 1699909"/>
                  <a:gd name="connsiteX24" fmla="*/ 809952 w 1428861"/>
                  <a:gd name="connsiteY24" fmla="*/ 32186 h 1699909"/>
                  <a:gd name="connsiteX25" fmla="*/ 770786 w 1428861"/>
                  <a:gd name="connsiteY25" fmla="*/ 5556 h 1699909"/>
                  <a:gd name="connsiteX26" fmla="*/ 383913 w 1428861"/>
                  <a:gd name="connsiteY26" fmla="*/ 250618 h 1699909"/>
                  <a:gd name="connsiteX27" fmla="*/ 369527 w 1428861"/>
                  <a:gd name="connsiteY27" fmla="*/ 342168 h 1699909"/>
                  <a:gd name="connsiteX28" fmla="*/ 369324 w 1428861"/>
                  <a:gd name="connsiteY28" fmla="*/ 374738 h 1699909"/>
                  <a:gd name="connsiteX29" fmla="*/ 350846 w 1428861"/>
                  <a:gd name="connsiteY29" fmla="*/ 463365 h 1699909"/>
                  <a:gd name="connsiteX30" fmla="*/ 310251 w 1428861"/>
                  <a:gd name="connsiteY30" fmla="*/ 558138 h 1699909"/>
                  <a:gd name="connsiteX31" fmla="*/ 321697 w 1428861"/>
                  <a:gd name="connsiteY31" fmla="*/ 586761 h 1699909"/>
                  <a:gd name="connsiteX32" fmla="*/ 330283 w 1428861"/>
                  <a:gd name="connsiteY32" fmla="*/ 588524 h 1699909"/>
                  <a:gd name="connsiteX33" fmla="*/ 335327 w 1428861"/>
                  <a:gd name="connsiteY33" fmla="*/ 587929 h 1699909"/>
                  <a:gd name="connsiteX34" fmla="*/ 391495 w 1428861"/>
                  <a:gd name="connsiteY34" fmla="*/ 573017 h 1699909"/>
                  <a:gd name="connsiteX35" fmla="*/ 518139 w 1428861"/>
                  <a:gd name="connsiteY35" fmla="*/ 784038 h 1699909"/>
                  <a:gd name="connsiteX36" fmla="*/ 518139 w 1428861"/>
                  <a:gd name="connsiteY36" fmla="*/ 848415 h 1699909"/>
                  <a:gd name="connsiteX37" fmla="*/ 491092 w 1428861"/>
                  <a:gd name="connsiteY37" fmla="*/ 888740 h 1699909"/>
                  <a:gd name="connsiteX38" fmla="*/ 383079 w 1428861"/>
                  <a:gd name="connsiteY38" fmla="*/ 933077 h 1699909"/>
                  <a:gd name="connsiteX39" fmla="*/ 112540 w 1428861"/>
                  <a:gd name="connsiteY39" fmla="*/ 1072762 h 1699909"/>
                  <a:gd name="connsiteX40" fmla="*/ 38814 w 1428861"/>
                  <a:gd name="connsiteY40" fmla="*/ 1219129 h 1699909"/>
                  <a:gd name="connsiteX41" fmla="*/ 827 w 1428861"/>
                  <a:gd name="connsiteY41" fmla="*/ 1529941 h 1699909"/>
                  <a:gd name="connsiteX42" fmla="*/ 46840 w 1428861"/>
                  <a:gd name="connsiteY42" fmla="*/ 1631840 h 1699909"/>
                  <a:gd name="connsiteX43" fmla="*/ 191358 w 1428861"/>
                  <a:gd name="connsiteY43" fmla="*/ 1699910 h 1699909"/>
                  <a:gd name="connsiteX44" fmla="*/ 191358 w 1428861"/>
                  <a:gd name="connsiteY44" fmla="*/ 1653949 h 1699909"/>
                  <a:gd name="connsiteX45" fmla="*/ 71164 w 1428861"/>
                  <a:gd name="connsiteY45" fmla="*/ 1595662 h 1699909"/>
                  <a:gd name="connsiteX46" fmla="*/ 44119 w 1428861"/>
                  <a:gd name="connsiteY46" fmla="*/ 1535065 h 1699909"/>
                  <a:gd name="connsiteX47" fmla="*/ 82211 w 1428861"/>
                  <a:gd name="connsiteY47" fmla="*/ 1223360 h 1699909"/>
                  <a:gd name="connsiteX48" fmla="*/ 82370 w 1428861"/>
                  <a:gd name="connsiteY48" fmla="*/ 1221180 h 1699909"/>
                  <a:gd name="connsiteX49" fmla="*/ 139769 w 1428861"/>
                  <a:gd name="connsiteY49" fmla="*/ 1106808 h 1699909"/>
                  <a:gd name="connsiteX50" fmla="*/ 395673 w 1428861"/>
                  <a:gd name="connsiteY50" fmla="*/ 974834 h 1699909"/>
                  <a:gd name="connsiteX51" fmla="*/ 441012 w 1428861"/>
                  <a:gd name="connsiteY51" fmla="*/ 958939 h 1699909"/>
                  <a:gd name="connsiteX52" fmla="*/ 714428 w 1428861"/>
                  <a:gd name="connsiteY52" fmla="*/ 1024550 h 1699909"/>
                  <a:gd name="connsiteX53" fmla="*/ 987792 w 1428861"/>
                  <a:gd name="connsiteY53" fmla="*/ 958939 h 1699909"/>
                  <a:gd name="connsiteX54" fmla="*/ 390917 w 1428861"/>
                  <a:gd name="connsiteY54" fmla="*/ 480548 h 1699909"/>
                  <a:gd name="connsiteX55" fmla="*/ 412933 w 1428861"/>
                  <a:gd name="connsiteY55" fmla="*/ 375008 h 1699909"/>
                  <a:gd name="connsiteX56" fmla="*/ 413135 w 1428861"/>
                  <a:gd name="connsiteY56" fmla="*/ 342449 h 1699909"/>
                  <a:gd name="connsiteX57" fmla="*/ 425364 w 1428861"/>
                  <a:gd name="connsiteY57" fmla="*/ 264156 h 1699909"/>
                  <a:gd name="connsiteX58" fmla="*/ 711900 w 1428861"/>
                  <a:gd name="connsiteY58" fmla="*/ 43584 h 1699909"/>
                  <a:gd name="connsiteX59" fmla="*/ 762753 w 1428861"/>
                  <a:gd name="connsiteY59" fmla="*/ 48406 h 1699909"/>
                  <a:gd name="connsiteX60" fmla="*/ 773792 w 1428861"/>
                  <a:gd name="connsiteY60" fmla="*/ 56528 h 1699909"/>
                  <a:gd name="connsiteX61" fmla="*/ 793237 w 1428861"/>
                  <a:gd name="connsiteY61" fmla="*/ 85392 h 1699909"/>
                  <a:gd name="connsiteX62" fmla="*/ 823492 w 1428861"/>
                  <a:gd name="connsiteY62" fmla="*/ 91297 h 1699909"/>
                  <a:gd name="connsiteX63" fmla="*/ 824476 w 1428861"/>
                  <a:gd name="connsiteY63" fmla="*/ 90595 h 1699909"/>
                  <a:gd name="connsiteX64" fmla="*/ 842025 w 1428861"/>
                  <a:gd name="connsiteY64" fmla="*/ 77325 h 1699909"/>
                  <a:gd name="connsiteX65" fmla="*/ 844549 w 1428861"/>
                  <a:gd name="connsiteY65" fmla="*/ 76889 h 1699909"/>
                  <a:gd name="connsiteX66" fmla="*/ 1009722 w 1428861"/>
                  <a:gd name="connsiteY66" fmla="*/ 288596 h 1699909"/>
                  <a:gd name="connsiteX67" fmla="*/ 1009733 w 1428861"/>
                  <a:gd name="connsiteY67" fmla="*/ 288596 h 1699909"/>
                  <a:gd name="connsiteX68" fmla="*/ 1034223 w 1428861"/>
                  <a:gd name="connsiteY68" fmla="*/ 386271 h 1699909"/>
                  <a:gd name="connsiteX69" fmla="*/ 1043142 w 1428861"/>
                  <a:gd name="connsiteY69" fmla="*/ 413049 h 1699909"/>
                  <a:gd name="connsiteX70" fmla="*/ 913665 w 1428861"/>
                  <a:gd name="connsiteY70" fmla="*/ 272673 h 1699909"/>
                  <a:gd name="connsiteX71" fmla="*/ 896305 w 1428861"/>
                  <a:gd name="connsiteY71" fmla="*/ 262476 h 1699909"/>
                  <a:gd name="connsiteX72" fmla="*/ 877995 w 1428861"/>
                  <a:gd name="connsiteY72" fmla="*/ 270864 h 1699909"/>
                  <a:gd name="connsiteX73" fmla="*/ 367938 w 1428861"/>
                  <a:gd name="connsiteY73" fmla="*/ 534189 h 1699909"/>
                  <a:gd name="connsiteX74" fmla="*/ 433858 w 1428861"/>
                  <a:gd name="connsiteY74" fmla="*/ 560473 h 1699909"/>
                  <a:gd name="connsiteX75" fmla="*/ 893068 w 1428861"/>
                  <a:gd name="connsiteY75" fmla="*/ 320311 h 1699909"/>
                  <a:gd name="connsiteX76" fmla="*/ 997843 w 1428861"/>
                  <a:gd name="connsiteY76" fmla="*/ 434967 h 1699909"/>
                  <a:gd name="connsiteX77" fmla="*/ 997843 w 1428861"/>
                  <a:gd name="connsiteY77" fmla="*/ 523179 h 1699909"/>
                  <a:gd name="connsiteX78" fmla="*/ 714797 w 1428861"/>
                  <a:gd name="connsiteY78" fmla="*/ 806559 h 1699909"/>
                  <a:gd name="connsiteX79" fmla="*/ 433858 w 1428861"/>
                  <a:gd name="connsiteY79" fmla="*/ 560468 h 1699909"/>
                  <a:gd name="connsiteX80" fmla="*/ 714443 w 1428861"/>
                  <a:gd name="connsiteY80" fmla="*/ 980933 h 1699909"/>
                  <a:gd name="connsiteX81" fmla="*/ 489457 w 1428861"/>
                  <a:gd name="connsiteY81" fmla="*/ 936529 h 1699909"/>
                  <a:gd name="connsiteX82" fmla="*/ 507632 w 1428861"/>
                  <a:gd name="connsiteY82" fmla="*/ 929068 h 1699909"/>
                  <a:gd name="connsiteX83" fmla="*/ 561723 w 1428861"/>
                  <a:gd name="connsiteY83" fmla="*/ 848417 h 1699909"/>
                  <a:gd name="connsiteX84" fmla="*/ 561723 w 1428861"/>
                  <a:gd name="connsiteY84" fmla="*/ 811841 h 1699909"/>
                  <a:gd name="connsiteX85" fmla="*/ 867007 w 1428861"/>
                  <a:gd name="connsiteY85" fmla="*/ 812167 h 1699909"/>
                  <a:gd name="connsiteX86" fmla="*/ 867007 w 1428861"/>
                  <a:gd name="connsiteY86" fmla="*/ 848419 h 1699909"/>
                  <a:gd name="connsiteX87" fmla="*/ 921087 w 1428861"/>
                  <a:gd name="connsiteY87" fmla="*/ 929070 h 1699909"/>
                  <a:gd name="connsiteX88" fmla="*/ 939325 w 1428861"/>
                  <a:gd name="connsiteY88" fmla="*/ 936558 h 1699909"/>
                  <a:gd name="connsiteX89" fmla="*/ 714443 w 1428861"/>
                  <a:gd name="connsiteY89" fmla="*/ 980933 h 169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28861" h="1699909">
                    <a:moveTo>
                      <a:pt x="1033054" y="974778"/>
                    </a:moveTo>
                    <a:cubicBezTo>
                      <a:pt x="1126972" y="1008479"/>
                      <a:pt x="1215834" y="1046882"/>
                      <a:pt x="1289410" y="1107074"/>
                    </a:cubicBezTo>
                    <a:cubicBezTo>
                      <a:pt x="1324648" y="1134558"/>
                      <a:pt x="1345606" y="1176475"/>
                      <a:pt x="1346447" y="1221158"/>
                    </a:cubicBezTo>
                    <a:lnTo>
                      <a:pt x="1384719" y="1534910"/>
                    </a:lnTo>
                    <a:cubicBezTo>
                      <a:pt x="1387810" y="1558620"/>
                      <a:pt x="1377387" y="1582069"/>
                      <a:pt x="1357717" y="1595662"/>
                    </a:cubicBezTo>
                    <a:cubicBezTo>
                      <a:pt x="1320216" y="1619897"/>
                      <a:pt x="1279895" y="1639460"/>
                      <a:pt x="1237649" y="1653914"/>
                    </a:cubicBezTo>
                    <a:lnTo>
                      <a:pt x="1237649" y="1699875"/>
                    </a:lnTo>
                    <a:cubicBezTo>
                      <a:pt x="1288524" y="1683537"/>
                      <a:pt x="1337063" y="1660665"/>
                      <a:pt x="1382049" y="1631829"/>
                    </a:cubicBezTo>
                    <a:cubicBezTo>
                      <a:pt x="1415304" y="1609131"/>
                      <a:pt x="1433053" y="1569725"/>
                      <a:pt x="1428016" y="1529779"/>
                    </a:cubicBezTo>
                    <a:lnTo>
                      <a:pt x="1390010" y="1219129"/>
                    </a:lnTo>
                    <a:cubicBezTo>
                      <a:pt x="1388619" y="1161923"/>
                      <a:pt x="1361710" y="1108338"/>
                      <a:pt x="1316657" y="1073059"/>
                    </a:cubicBezTo>
                    <a:cubicBezTo>
                      <a:pt x="1237579" y="1008363"/>
                      <a:pt x="1143688" y="968068"/>
                      <a:pt x="1044936" y="932780"/>
                    </a:cubicBezTo>
                    <a:lnTo>
                      <a:pt x="937646" y="888749"/>
                    </a:lnTo>
                    <a:cubicBezTo>
                      <a:pt x="921255" y="882072"/>
                      <a:pt x="910554" y="866114"/>
                      <a:pt x="910602" y="848415"/>
                    </a:cubicBezTo>
                    <a:lnTo>
                      <a:pt x="910602" y="784164"/>
                    </a:lnTo>
                    <a:cubicBezTo>
                      <a:pt x="992864" y="722616"/>
                      <a:pt x="1041338" y="625922"/>
                      <a:pt x="1041431" y="523184"/>
                    </a:cubicBezTo>
                    <a:lnTo>
                      <a:pt x="1041431" y="459997"/>
                    </a:lnTo>
                    <a:cubicBezTo>
                      <a:pt x="1052718" y="464653"/>
                      <a:pt x="1064772" y="467175"/>
                      <a:pt x="1076979" y="467434"/>
                    </a:cubicBezTo>
                    <a:cubicBezTo>
                      <a:pt x="1089018" y="467434"/>
                      <a:pt x="1098776" y="457675"/>
                      <a:pt x="1098776" y="445637"/>
                    </a:cubicBezTo>
                    <a:cubicBezTo>
                      <a:pt x="1098776" y="443296"/>
                      <a:pt x="1098399" y="440972"/>
                      <a:pt x="1097660" y="438751"/>
                    </a:cubicBezTo>
                    <a:lnTo>
                      <a:pt x="1075586" y="372486"/>
                    </a:lnTo>
                    <a:cubicBezTo>
                      <a:pt x="1065956" y="342240"/>
                      <a:pt x="1058246" y="311416"/>
                      <a:pt x="1052504" y="280197"/>
                    </a:cubicBezTo>
                    <a:cubicBezTo>
                      <a:pt x="1031008" y="174806"/>
                      <a:pt x="961685" y="85423"/>
                      <a:pt x="864958" y="38379"/>
                    </a:cubicBezTo>
                    <a:cubicBezTo>
                      <a:pt x="849445" y="30294"/>
                      <a:pt x="830692" y="31676"/>
                      <a:pt x="816530" y="41945"/>
                    </a:cubicBezTo>
                    <a:lnTo>
                      <a:pt x="809952" y="32186"/>
                    </a:lnTo>
                    <a:cubicBezTo>
                      <a:pt x="801026" y="18387"/>
                      <a:pt x="786901" y="8783"/>
                      <a:pt x="770786" y="5556"/>
                    </a:cubicBezTo>
                    <a:cubicBezTo>
                      <a:pt x="602059" y="-26168"/>
                      <a:pt x="439356" y="80943"/>
                      <a:pt x="383913" y="250618"/>
                    </a:cubicBezTo>
                    <a:cubicBezTo>
                      <a:pt x="374414" y="280208"/>
                      <a:pt x="369560" y="311091"/>
                      <a:pt x="369527" y="342168"/>
                    </a:cubicBezTo>
                    <a:lnTo>
                      <a:pt x="369324" y="374738"/>
                    </a:lnTo>
                    <a:cubicBezTo>
                      <a:pt x="369170" y="405219"/>
                      <a:pt x="362887" y="435361"/>
                      <a:pt x="350846" y="463365"/>
                    </a:cubicBezTo>
                    <a:lnTo>
                      <a:pt x="310251" y="558138"/>
                    </a:lnTo>
                    <a:cubicBezTo>
                      <a:pt x="305507" y="569203"/>
                      <a:pt x="310632" y="582018"/>
                      <a:pt x="321697" y="586761"/>
                    </a:cubicBezTo>
                    <a:cubicBezTo>
                      <a:pt x="324410" y="587925"/>
                      <a:pt x="327331" y="588524"/>
                      <a:pt x="330283" y="588524"/>
                    </a:cubicBezTo>
                    <a:cubicBezTo>
                      <a:pt x="331981" y="588526"/>
                      <a:pt x="333674" y="588326"/>
                      <a:pt x="335327" y="587929"/>
                    </a:cubicBezTo>
                    <a:cubicBezTo>
                      <a:pt x="338971" y="587057"/>
                      <a:pt x="359707" y="582044"/>
                      <a:pt x="391495" y="573017"/>
                    </a:cubicBezTo>
                    <a:cubicBezTo>
                      <a:pt x="404593" y="657176"/>
                      <a:pt x="450034" y="732892"/>
                      <a:pt x="518139" y="784038"/>
                    </a:cubicBezTo>
                    <a:lnTo>
                      <a:pt x="518139" y="848415"/>
                    </a:lnTo>
                    <a:cubicBezTo>
                      <a:pt x="518182" y="866112"/>
                      <a:pt x="507482" y="882066"/>
                      <a:pt x="491092" y="888740"/>
                    </a:cubicBezTo>
                    <a:lnTo>
                      <a:pt x="383079" y="933077"/>
                    </a:lnTo>
                    <a:cubicBezTo>
                      <a:pt x="284636" y="968293"/>
                      <a:pt x="191092" y="1008496"/>
                      <a:pt x="112540" y="1072762"/>
                    </a:cubicBezTo>
                    <a:cubicBezTo>
                      <a:pt x="67299" y="1108059"/>
                      <a:pt x="40248" y="1161766"/>
                      <a:pt x="38814" y="1219129"/>
                    </a:cubicBezTo>
                    <a:lnTo>
                      <a:pt x="827" y="1529941"/>
                    </a:lnTo>
                    <a:cubicBezTo>
                      <a:pt x="-4151" y="1569848"/>
                      <a:pt x="13612" y="1609186"/>
                      <a:pt x="46840" y="1631840"/>
                    </a:cubicBezTo>
                    <a:cubicBezTo>
                      <a:pt x="91865" y="1660685"/>
                      <a:pt x="140443" y="1683566"/>
                      <a:pt x="191358" y="1699910"/>
                    </a:cubicBezTo>
                    <a:lnTo>
                      <a:pt x="191358" y="1653949"/>
                    </a:lnTo>
                    <a:cubicBezTo>
                      <a:pt x="149068" y="1639489"/>
                      <a:pt x="108704" y="1619915"/>
                      <a:pt x="71164" y="1595662"/>
                    </a:cubicBezTo>
                    <a:cubicBezTo>
                      <a:pt x="51522" y="1582115"/>
                      <a:pt x="41087" y="1558733"/>
                      <a:pt x="44119" y="1535065"/>
                    </a:cubicBezTo>
                    <a:lnTo>
                      <a:pt x="82211" y="1223360"/>
                    </a:lnTo>
                    <a:lnTo>
                      <a:pt x="82370" y="1221180"/>
                    </a:lnTo>
                    <a:cubicBezTo>
                      <a:pt x="83250" y="1176344"/>
                      <a:pt x="104346" y="1134308"/>
                      <a:pt x="139769" y="1106808"/>
                    </a:cubicBezTo>
                    <a:cubicBezTo>
                      <a:pt x="213027" y="1046864"/>
                      <a:pt x="301793" y="1008525"/>
                      <a:pt x="395673" y="974834"/>
                    </a:cubicBezTo>
                    <a:lnTo>
                      <a:pt x="441012" y="958939"/>
                    </a:lnTo>
                    <a:cubicBezTo>
                      <a:pt x="499986" y="999607"/>
                      <a:pt x="603045" y="1024550"/>
                      <a:pt x="714428" y="1024550"/>
                    </a:cubicBezTo>
                    <a:cubicBezTo>
                      <a:pt x="825768" y="1024550"/>
                      <a:pt x="928818" y="999614"/>
                      <a:pt x="987792" y="958939"/>
                    </a:cubicBezTo>
                    <a:close/>
                    <a:moveTo>
                      <a:pt x="390917" y="480548"/>
                    </a:moveTo>
                    <a:cubicBezTo>
                      <a:pt x="405262" y="447202"/>
                      <a:pt x="412749" y="411310"/>
                      <a:pt x="412933" y="375008"/>
                    </a:cubicBezTo>
                    <a:lnTo>
                      <a:pt x="413135" y="342449"/>
                    </a:lnTo>
                    <a:cubicBezTo>
                      <a:pt x="413135" y="315876"/>
                      <a:pt x="417262" y="289463"/>
                      <a:pt x="425364" y="264156"/>
                    </a:cubicBezTo>
                    <a:cubicBezTo>
                      <a:pt x="468455" y="132222"/>
                      <a:pt x="583616" y="43584"/>
                      <a:pt x="711900" y="43584"/>
                    </a:cubicBezTo>
                    <a:cubicBezTo>
                      <a:pt x="728963" y="43615"/>
                      <a:pt x="745989" y="45228"/>
                      <a:pt x="762753" y="48406"/>
                    </a:cubicBezTo>
                    <a:cubicBezTo>
                      <a:pt x="767359" y="49555"/>
                      <a:pt x="771324" y="52473"/>
                      <a:pt x="773792" y="56528"/>
                    </a:cubicBezTo>
                    <a:lnTo>
                      <a:pt x="793237" y="85392"/>
                    </a:lnTo>
                    <a:cubicBezTo>
                      <a:pt x="799962" y="95378"/>
                      <a:pt x="813507" y="98022"/>
                      <a:pt x="823492" y="91297"/>
                    </a:cubicBezTo>
                    <a:cubicBezTo>
                      <a:pt x="823826" y="91073"/>
                      <a:pt x="824155" y="90837"/>
                      <a:pt x="824476" y="90595"/>
                    </a:cubicBezTo>
                    <a:lnTo>
                      <a:pt x="842025" y="77325"/>
                    </a:lnTo>
                    <a:cubicBezTo>
                      <a:pt x="842724" y="76730"/>
                      <a:pt x="843690" y="76562"/>
                      <a:pt x="844549" y="76889"/>
                    </a:cubicBezTo>
                    <a:cubicBezTo>
                      <a:pt x="929915" y="117459"/>
                      <a:pt x="991136" y="195926"/>
                      <a:pt x="1009722" y="288596"/>
                    </a:cubicBezTo>
                    <a:lnTo>
                      <a:pt x="1009733" y="288596"/>
                    </a:lnTo>
                    <a:cubicBezTo>
                      <a:pt x="1015819" y="321641"/>
                      <a:pt x="1024000" y="354263"/>
                      <a:pt x="1034223" y="386271"/>
                    </a:cubicBezTo>
                    <a:lnTo>
                      <a:pt x="1043142" y="413049"/>
                    </a:lnTo>
                    <a:cubicBezTo>
                      <a:pt x="997025" y="386931"/>
                      <a:pt x="942734" y="319014"/>
                      <a:pt x="913665" y="272673"/>
                    </a:cubicBezTo>
                    <a:cubicBezTo>
                      <a:pt x="909889" y="266646"/>
                      <a:pt x="903409" y="262840"/>
                      <a:pt x="896305" y="262476"/>
                    </a:cubicBezTo>
                    <a:cubicBezTo>
                      <a:pt x="889188" y="262064"/>
                      <a:pt x="882331" y="265205"/>
                      <a:pt x="877995" y="270864"/>
                    </a:cubicBezTo>
                    <a:cubicBezTo>
                      <a:pt x="768948" y="411057"/>
                      <a:pt x="477767" y="503409"/>
                      <a:pt x="367938" y="534189"/>
                    </a:cubicBezTo>
                    <a:close/>
                    <a:moveTo>
                      <a:pt x="433858" y="560473"/>
                    </a:moveTo>
                    <a:cubicBezTo>
                      <a:pt x="562050" y="521054"/>
                      <a:pt x="782060" y="439893"/>
                      <a:pt x="893068" y="320311"/>
                    </a:cubicBezTo>
                    <a:cubicBezTo>
                      <a:pt x="922194" y="363451"/>
                      <a:pt x="957495" y="402081"/>
                      <a:pt x="997843" y="434967"/>
                    </a:cubicBezTo>
                    <a:lnTo>
                      <a:pt x="997843" y="523179"/>
                    </a:lnTo>
                    <a:cubicBezTo>
                      <a:pt x="997934" y="679595"/>
                      <a:pt x="871210" y="806467"/>
                      <a:pt x="714797" y="806559"/>
                    </a:cubicBezTo>
                    <a:cubicBezTo>
                      <a:pt x="572665" y="806644"/>
                      <a:pt x="452489" y="701373"/>
                      <a:pt x="433858" y="560468"/>
                    </a:cubicBezTo>
                    <a:close/>
                    <a:moveTo>
                      <a:pt x="714443" y="980933"/>
                    </a:moveTo>
                    <a:cubicBezTo>
                      <a:pt x="637097" y="982838"/>
                      <a:pt x="560280" y="967678"/>
                      <a:pt x="489457" y="936529"/>
                    </a:cubicBezTo>
                    <a:lnTo>
                      <a:pt x="507632" y="929068"/>
                    </a:lnTo>
                    <a:cubicBezTo>
                      <a:pt x="540405" y="915710"/>
                      <a:pt x="561801" y="883808"/>
                      <a:pt x="561723" y="848417"/>
                    </a:cubicBezTo>
                    <a:lnTo>
                      <a:pt x="561723" y="811841"/>
                    </a:lnTo>
                    <a:cubicBezTo>
                      <a:pt x="657074" y="862806"/>
                      <a:pt x="771547" y="862928"/>
                      <a:pt x="867007" y="812167"/>
                    </a:cubicBezTo>
                    <a:lnTo>
                      <a:pt x="867007" y="848419"/>
                    </a:lnTo>
                    <a:cubicBezTo>
                      <a:pt x="866931" y="883805"/>
                      <a:pt x="888321" y="915706"/>
                      <a:pt x="921087" y="929070"/>
                    </a:cubicBezTo>
                    <a:lnTo>
                      <a:pt x="939325" y="936558"/>
                    </a:lnTo>
                    <a:cubicBezTo>
                      <a:pt x="868533" y="967685"/>
                      <a:pt x="791753" y="982836"/>
                      <a:pt x="714443" y="980933"/>
                    </a:cubicBezTo>
                    <a:close/>
                  </a:path>
                </a:pathLst>
              </a:custGeom>
              <a:grpFill/>
              <a:ln w="21729" cap="flat">
                <a:noFill/>
                <a:prstDash val="solid"/>
                <a:miter/>
              </a:ln>
            </p:spPr>
            <p:txBody>
              <a:bodyPr rtlCol="0" anchor="ctr"/>
              <a:lstStyle/>
              <a:p>
                <a:endParaRPr lang="cs-CZ"/>
              </a:p>
            </p:txBody>
          </p:sp>
          <p:sp>
            <p:nvSpPr>
              <p:cNvPr id="60" name="Volný tvar: obrazec 59">
                <a:extLst>
                  <a:ext uri="{FF2B5EF4-FFF2-40B4-BE49-F238E27FC236}">
                    <a16:creationId xmlns:a16="http://schemas.microsoft.com/office/drawing/2014/main" id="{198E36A4-1D5F-8C8E-9607-7EF52DBB3AB6}"/>
                  </a:ext>
                </a:extLst>
              </p:cNvPr>
              <p:cNvSpPr/>
              <p:nvPr/>
            </p:nvSpPr>
            <p:spPr>
              <a:xfrm>
                <a:off x="7364306" y="2916481"/>
                <a:ext cx="1264256" cy="697523"/>
              </a:xfrm>
              <a:custGeom>
                <a:avLst/>
                <a:gdLst>
                  <a:gd name="connsiteX0" fmla="*/ 1111673 w 1264256"/>
                  <a:gd name="connsiteY0" fmla="*/ 77164 h 697523"/>
                  <a:gd name="connsiteX1" fmla="*/ 1034076 w 1264256"/>
                  <a:gd name="connsiteY1" fmla="*/ 0 h 697523"/>
                  <a:gd name="connsiteX2" fmla="*/ 1033860 w 1264256"/>
                  <a:gd name="connsiteY2" fmla="*/ 0 h 697523"/>
                  <a:gd name="connsiteX3" fmla="*/ 229747 w 1264256"/>
                  <a:gd name="connsiteY3" fmla="*/ 0 h 697523"/>
                  <a:gd name="connsiteX4" fmla="*/ 152583 w 1264256"/>
                  <a:gd name="connsiteY4" fmla="*/ 77164 h 697523"/>
                  <a:gd name="connsiteX5" fmla="*/ 152583 w 1264256"/>
                  <a:gd name="connsiteY5" fmla="*/ 570879 h 697523"/>
                  <a:gd name="connsiteX6" fmla="*/ 0 w 1264256"/>
                  <a:gd name="connsiteY6" fmla="*/ 570879 h 697523"/>
                  <a:gd name="connsiteX7" fmla="*/ 0 w 1264256"/>
                  <a:gd name="connsiteY7" fmla="*/ 620447 h 697523"/>
                  <a:gd name="connsiteX8" fmla="*/ 77161 w 1264256"/>
                  <a:gd name="connsiteY8" fmla="*/ 697523 h 697523"/>
                  <a:gd name="connsiteX9" fmla="*/ 1187178 w 1264256"/>
                  <a:gd name="connsiteY9" fmla="*/ 697523 h 697523"/>
                  <a:gd name="connsiteX10" fmla="*/ 1264256 w 1264256"/>
                  <a:gd name="connsiteY10" fmla="*/ 620360 h 697523"/>
                  <a:gd name="connsiteX11" fmla="*/ 1264256 w 1264256"/>
                  <a:gd name="connsiteY11" fmla="*/ 570879 h 697523"/>
                  <a:gd name="connsiteX12" fmla="*/ 1111673 w 1264256"/>
                  <a:gd name="connsiteY12" fmla="*/ 570879 h 697523"/>
                  <a:gd name="connsiteX13" fmla="*/ 1220661 w 1264256"/>
                  <a:gd name="connsiteY13" fmla="*/ 614475 h 697523"/>
                  <a:gd name="connsiteX14" fmla="*/ 1220661 w 1264256"/>
                  <a:gd name="connsiteY14" fmla="*/ 620277 h 697523"/>
                  <a:gd name="connsiteX15" fmla="*/ 1187093 w 1264256"/>
                  <a:gd name="connsiteY15" fmla="*/ 653928 h 697523"/>
                  <a:gd name="connsiteX16" fmla="*/ 77246 w 1264256"/>
                  <a:gd name="connsiteY16" fmla="*/ 653928 h 697523"/>
                  <a:gd name="connsiteX17" fmla="*/ 43591 w 1264256"/>
                  <a:gd name="connsiteY17" fmla="*/ 620360 h 697523"/>
                  <a:gd name="connsiteX18" fmla="*/ 43591 w 1264256"/>
                  <a:gd name="connsiteY18" fmla="*/ 614475 h 697523"/>
                  <a:gd name="connsiteX19" fmla="*/ 196174 w 1264256"/>
                  <a:gd name="connsiteY19" fmla="*/ 614475 h 697523"/>
                  <a:gd name="connsiteX20" fmla="*/ 196174 w 1264256"/>
                  <a:gd name="connsiteY20" fmla="*/ 77164 h 697523"/>
                  <a:gd name="connsiteX21" fmla="*/ 229742 w 1264256"/>
                  <a:gd name="connsiteY21" fmla="*/ 43596 h 697523"/>
                  <a:gd name="connsiteX22" fmla="*/ 1034509 w 1264256"/>
                  <a:gd name="connsiteY22" fmla="*/ 43596 h 697523"/>
                  <a:gd name="connsiteX23" fmla="*/ 1068078 w 1264256"/>
                  <a:gd name="connsiteY23" fmla="*/ 77164 h 697523"/>
                  <a:gd name="connsiteX24" fmla="*/ 1068078 w 1264256"/>
                  <a:gd name="connsiteY24" fmla="*/ 614475 h 69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4256" h="697523">
                    <a:moveTo>
                      <a:pt x="1111673" y="77164"/>
                    </a:moveTo>
                    <a:cubicBezTo>
                      <a:pt x="1111553" y="34427"/>
                      <a:pt x="1076812" y="-120"/>
                      <a:pt x="1034076" y="0"/>
                    </a:cubicBezTo>
                    <a:cubicBezTo>
                      <a:pt x="1034004" y="0"/>
                      <a:pt x="1033932" y="0"/>
                      <a:pt x="1033860" y="0"/>
                    </a:cubicBezTo>
                    <a:lnTo>
                      <a:pt x="229747" y="0"/>
                    </a:lnTo>
                    <a:cubicBezTo>
                      <a:pt x="187150" y="46"/>
                      <a:pt x="152629" y="34567"/>
                      <a:pt x="152583" y="77164"/>
                    </a:cubicBezTo>
                    <a:lnTo>
                      <a:pt x="152583" y="570879"/>
                    </a:lnTo>
                    <a:lnTo>
                      <a:pt x="0" y="570879"/>
                    </a:lnTo>
                    <a:lnTo>
                      <a:pt x="0" y="620447"/>
                    </a:lnTo>
                    <a:cubicBezTo>
                      <a:pt x="286" y="662928"/>
                      <a:pt x="34678" y="697284"/>
                      <a:pt x="77161" y="697523"/>
                    </a:cubicBezTo>
                    <a:lnTo>
                      <a:pt x="1187178" y="697523"/>
                    </a:lnTo>
                    <a:cubicBezTo>
                      <a:pt x="1229661" y="697238"/>
                      <a:pt x="1264018" y="662843"/>
                      <a:pt x="1264256" y="620360"/>
                    </a:cubicBezTo>
                    <a:lnTo>
                      <a:pt x="1264256" y="570879"/>
                    </a:lnTo>
                    <a:lnTo>
                      <a:pt x="1111673" y="570879"/>
                    </a:lnTo>
                    <a:close/>
                    <a:moveTo>
                      <a:pt x="1220661" y="614475"/>
                    </a:moveTo>
                    <a:lnTo>
                      <a:pt x="1220661" y="620277"/>
                    </a:lnTo>
                    <a:cubicBezTo>
                      <a:pt x="1220548" y="638783"/>
                      <a:pt x="1205599" y="653769"/>
                      <a:pt x="1187093" y="653928"/>
                    </a:cubicBezTo>
                    <a:lnTo>
                      <a:pt x="77246" y="653928"/>
                    </a:lnTo>
                    <a:cubicBezTo>
                      <a:pt x="58740" y="653815"/>
                      <a:pt x="43752" y="638866"/>
                      <a:pt x="43591" y="620360"/>
                    </a:cubicBezTo>
                    <a:lnTo>
                      <a:pt x="43591" y="614475"/>
                    </a:lnTo>
                    <a:lnTo>
                      <a:pt x="196174" y="614475"/>
                    </a:lnTo>
                    <a:lnTo>
                      <a:pt x="196174" y="77164"/>
                    </a:lnTo>
                    <a:cubicBezTo>
                      <a:pt x="196196" y="58634"/>
                      <a:pt x="211212" y="43617"/>
                      <a:pt x="229742" y="43596"/>
                    </a:cubicBezTo>
                    <a:lnTo>
                      <a:pt x="1034509" y="43596"/>
                    </a:lnTo>
                    <a:cubicBezTo>
                      <a:pt x="1053040" y="43617"/>
                      <a:pt x="1068056" y="58634"/>
                      <a:pt x="1068078" y="77164"/>
                    </a:cubicBezTo>
                    <a:lnTo>
                      <a:pt x="1068078" y="614475"/>
                    </a:lnTo>
                    <a:close/>
                  </a:path>
                </a:pathLst>
              </a:custGeom>
              <a:grpFill/>
              <a:ln w="21729" cap="flat">
                <a:noFill/>
                <a:prstDash val="solid"/>
                <a:miter/>
              </a:ln>
            </p:spPr>
            <p:txBody>
              <a:bodyPr rtlCol="0" anchor="ctr"/>
              <a:lstStyle/>
              <a:p>
                <a:endParaRPr lang="cs-CZ"/>
              </a:p>
            </p:txBody>
          </p:sp>
        </p:grpSp>
        <p:grpSp>
          <p:nvGrpSpPr>
            <p:cNvPr id="54" name="Skupina 53">
              <a:extLst>
                <a:ext uri="{FF2B5EF4-FFF2-40B4-BE49-F238E27FC236}">
                  <a16:creationId xmlns:a16="http://schemas.microsoft.com/office/drawing/2014/main" id="{ADB32049-946F-68B1-6E08-18E0063D6421}"/>
                </a:ext>
              </a:extLst>
            </p:cNvPr>
            <p:cNvGrpSpPr/>
            <p:nvPr/>
          </p:nvGrpSpPr>
          <p:grpSpPr>
            <a:xfrm>
              <a:off x="7852656" y="3120645"/>
              <a:ext cx="287397" cy="289193"/>
              <a:chOff x="7807569" y="3100572"/>
              <a:chExt cx="287397" cy="289193"/>
            </a:xfrm>
          </p:grpSpPr>
          <p:sp>
            <p:nvSpPr>
              <p:cNvPr id="55" name="Obdélník 54">
                <a:extLst>
                  <a:ext uri="{FF2B5EF4-FFF2-40B4-BE49-F238E27FC236}">
                    <a16:creationId xmlns:a16="http://schemas.microsoft.com/office/drawing/2014/main" id="{6E51B555-B617-FA90-56D7-D9E8CFBCD9DD}"/>
                  </a:ext>
                </a:extLst>
              </p:cNvPr>
              <p:cNvSpPr/>
              <p:nvPr/>
            </p:nvSpPr>
            <p:spPr>
              <a:xfrm>
                <a:off x="7807569"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Obdélník 55">
                <a:extLst>
                  <a:ext uri="{FF2B5EF4-FFF2-40B4-BE49-F238E27FC236}">
                    <a16:creationId xmlns:a16="http://schemas.microsoft.com/office/drawing/2014/main" id="{5D7BFB31-CF48-DD3C-77F8-94497879D214}"/>
                  </a:ext>
                </a:extLst>
              </p:cNvPr>
              <p:cNvSpPr/>
              <p:nvPr/>
            </p:nvSpPr>
            <p:spPr>
              <a:xfrm>
                <a:off x="7971874"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Obdélník 56">
                <a:extLst>
                  <a:ext uri="{FF2B5EF4-FFF2-40B4-BE49-F238E27FC236}">
                    <a16:creationId xmlns:a16="http://schemas.microsoft.com/office/drawing/2014/main" id="{63E9CA81-D96C-ADD2-2F9B-C14C757189C5}"/>
                  </a:ext>
                </a:extLst>
              </p:cNvPr>
              <p:cNvSpPr/>
              <p:nvPr/>
            </p:nvSpPr>
            <p:spPr>
              <a:xfrm>
                <a:off x="7807569" y="3266490"/>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Obdélník 57">
                <a:extLst>
                  <a:ext uri="{FF2B5EF4-FFF2-40B4-BE49-F238E27FC236}">
                    <a16:creationId xmlns:a16="http://schemas.microsoft.com/office/drawing/2014/main" id="{EA8F77E5-8934-869D-DC1E-18E7A848394F}"/>
                  </a:ext>
                </a:extLst>
              </p:cNvPr>
              <p:cNvSpPr/>
              <p:nvPr/>
            </p:nvSpPr>
            <p:spPr>
              <a:xfrm>
                <a:off x="7971874" y="3266673"/>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pic>
        <p:nvPicPr>
          <p:cNvPr id="52" name="Grafický objekt 51" descr="Deska s klipem, částečně zaškrtnuté obrys">
            <a:extLst>
              <a:ext uri="{FF2B5EF4-FFF2-40B4-BE49-F238E27FC236}">
                <a16:creationId xmlns:a16="http://schemas.microsoft.com/office/drawing/2014/main" id="{EC96AA07-BD39-759B-B49A-40079049FD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6953" y="3745419"/>
            <a:ext cx="914400" cy="914400"/>
          </a:xfrm>
          <a:prstGeom prst="rect">
            <a:avLst/>
          </a:prstGeom>
        </p:spPr>
      </p:pic>
    </p:spTree>
    <p:extLst>
      <p:ext uri="{BB962C8B-B14F-4D97-AF65-F5344CB8AC3E}">
        <p14:creationId xmlns:p14="http://schemas.microsoft.com/office/powerpoint/2010/main" val="4119948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861F28-DB5E-F831-F4EF-45342E58F565}"/>
              </a:ext>
            </a:extLst>
          </p:cNvPr>
          <p:cNvSpPr>
            <a:spLocks noGrp="1"/>
          </p:cNvSpPr>
          <p:nvPr>
            <p:ph type="body" idx="1"/>
          </p:nvPr>
        </p:nvSpPr>
        <p:spPr/>
        <p:txBody>
          <a:bodyPr/>
          <a:lstStyle/>
          <a:p>
            <a:pPr marL="203195" indent="0">
              <a:buNone/>
            </a:pPr>
            <a:r>
              <a:rPr lang="cs-CZ" sz="3200" i="1" dirty="0"/>
              <a:t>zkoušení</a:t>
            </a:r>
          </a:p>
          <a:p>
            <a:pPr marL="203195" indent="0">
              <a:buNone/>
            </a:pPr>
            <a:r>
              <a:rPr lang="cs-CZ" sz="3200" i="1" dirty="0"/>
              <a:t>ověřování</a:t>
            </a:r>
          </a:p>
          <a:p>
            <a:pPr marL="203195" indent="0">
              <a:buNone/>
            </a:pPr>
            <a:r>
              <a:rPr lang="cs-CZ" sz="3200" i="1" dirty="0"/>
              <a:t>kontrolování</a:t>
            </a:r>
          </a:p>
          <a:p>
            <a:pPr marL="203195" indent="0">
              <a:buNone/>
            </a:pPr>
            <a:endParaRPr lang="cs-CZ" i="1" dirty="0"/>
          </a:p>
          <a:p>
            <a:pPr marL="203195" indent="0">
              <a:buNone/>
            </a:pPr>
            <a:endParaRPr lang="cs-CZ" dirty="0"/>
          </a:p>
        </p:txBody>
      </p:sp>
      <p:sp>
        <p:nvSpPr>
          <p:cNvPr id="3" name="Nadpis 2">
            <a:extLst>
              <a:ext uri="{FF2B5EF4-FFF2-40B4-BE49-F238E27FC236}">
                <a16:creationId xmlns:a16="http://schemas.microsoft.com/office/drawing/2014/main" id="{30E31884-9B76-7FE4-4C5C-293A9EC72BCC}"/>
              </a:ext>
            </a:extLst>
          </p:cNvPr>
          <p:cNvSpPr>
            <a:spLocks noGrp="1"/>
          </p:cNvSpPr>
          <p:nvPr>
            <p:ph type="title"/>
          </p:nvPr>
        </p:nvSpPr>
        <p:spPr/>
        <p:txBody>
          <a:bodyPr/>
          <a:lstStyle/>
          <a:p>
            <a:r>
              <a:rPr lang="cs-CZ" dirty="0"/>
              <a:t>Testování</a:t>
            </a:r>
          </a:p>
        </p:txBody>
      </p:sp>
    </p:spTree>
    <p:extLst>
      <p:ext uri="{BB962C8B-B14F-4D97-AF65-F5344CB8AC3E}">
        <p14:creationId xmlns:p14="http://schemas.microsoft.com/office/powerpoint/2010/main" val="23777093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2396AC5-3F82-9E2E-99A9-C2B6392909A8}"/>
              </a:ext>
            </a:extLst>
          </p:cNvPr>
          <p:cNvSpPr>
            <a:spLocks noGrp="1"/>
          </p:cNvSpPr>
          <p:nvPr>
            <p:ph type="title"/>
          </p:nvPr>
        </p:nvSpPr>
        <p:spPr>
          <a:xfrm>
            <a:off x="252467" y="1277100"/>
            <a:ext cx="2711450" cy="2141600"/>
          </a:xfrm>
        </p:spPr>
        <p:txBody>
          <a:bodyPr/>
          <a:lstStyle/>
          <a:p>
            <a:r>
              <a:rPr lang="cs-CZ" dirty="0"/>
              <a:t>Testování použitelnosti</a:t>
            </a:r>
          </a:p>
        </p:txBody>
      </p:sp>
      <p:pic>
        <p:nvPicPr>
          <p:cNvPr id="91" name="Grafický objekt 90" descr="Školák obrys">
            <a:extLst>
              <a:ext uri="{FF2B5EF4-FFF2-40B4-BE49-F238E27FC236}">
                <a16:creationId xmlns:a16="http://schemas.microsoft.com/office/drawing/2014/main" id="{D46D0036-24EA-FB25-FC1F-B2927D8286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7544" y="2200638"/>
            <a:ext cx="1653219" cy="1653219"/>
          </a:xfrm>
          <a:prstGeom prst="rect">
            <a:avLst/>
          </a:prstGeom>
        </p:spPr>
      </p:pic>
      <p:grpSp>
        <p:nvGrpSpPr>
          <p:cNvPr id="93" name="Skupina 92">
            <a:extLst>
              <a:ext uri="{FF2B5EF4-FFF2-40B4-BE49-F238E27FC236}">
                <a16:creationId xmlns:a16="http://schemas.microsoft.com/office/drawing/2014/main" id="{68D70A4B-8ADB-ABD2-435B-0D6E5B841DFD}"/>
              </a:ext>
            </a:extLst>
          </p:cNvPr>
          <p:cNvGrpSpPr/>
          <p:nvPr/>
        </p:nvGrpSpPr>
        <p:grpSpPr>
          <a:xfrm>
            <a:off x="6431651" y="2349835"/>
            <a:ext cx="1428861" cy="1852784"/>
            <a:chOff x="7281925" y="1761220"/>
            <a:chExt cx="1428861" cy="1852784"/>
          </a:xfrm>
        </p:grpSpPr>
        <p:grpSp>
          <p:nvGrpSpPr>
            <p:cNvPr id="96" name="Grafický objekt 6" descr="Programátor samčího pohlaví obrys">
              <a:extLst>
                <a:ext uri="{FF2B5EF4-FFF2-40B4-BE49-F238E27FC236}">
                  <a16:creationId xmlns:a16="http://schemas.microsoft.com/office/drawing/2014/main" id="{1E2BB63B-A57D-7B47-BF75-62EBFB46F6D2}"/>
                </a:ext>
              </a:extLst>
            </p:cNvPr>
            <p:cNvGrpSpPr/>
            <p:nvPr/>
          </p:nvGrpSpPr>
          <p:grpSpPr>
            <a:xfrm>
              <a:off x="7281925" y="1761220"/>
              <a:ext cx="1428861" cy="1852784"/>
              <a:chOff x="7281925" y="1761220"/>
              <a:chExt cx="1428861" cy="1852784"/>
            </a:xfrm>
            <a:solidFill>
              <a:srgbClr val="F0AB00"/>
            </a:solidFill>
          </p:grpSpPr>
          <p:sp>
            <p:nvSpPr>
              <p:cNvPr id="102" name="Volný tvar: obrazec 101">
                <a:extLst>
                  <a:ext uri="{FF2B5EF4-FFF2-40B4-BE49-F238E27FC236}">
                    <a16:creationId xmlns:a16="http://schemas.microsoft.com/office/drawing/2014/main" id="{D7FD3697-A21B-D3C4-19B4-E80D43D528D1}"/>
                  </a:ext>
                </a:extLst>
              </p:cNvPr>
              <p:cNvSpPr/>
              <p:nvPr/>
            </p:nvSpPr>
            <p:spPr>
              <a:xfrm>
                <a:off x="7281925" y="1761220"/>
                <a:ext cx="1428861" cy="1699909"/>
              </a:xfrm>
              <a:custGeom>
                <a:avLst/>
                <a:gdLst>
                  <a:gd name="connsiteX0" fmla="*/ 1033054 w 1428861"/>
                  <a:gd name="connsiteY0" fmla="*/ 974778 h 1699909"/>
                  <a:gd name="connsiteX1" fmla="*/ 1289410 w 1428861"/>
                  <a:gd name="connsiteY1" fmla="*/ 1107074 h 1699909"/>
                  <a:gd name="connsiteX2" fmla="*/ 1346447 w 1428861"/>
                  <a:gd name="connsiteY2" fmla="*/ 1221158 h 1699909"/>
                  <a:gd name="connsiteX3" fmla="*/ 1384719 w 1428861"/>
                  <a:gd name="connsiteY3" fmla="*/ 1534910 h 1699909"/>
                  <a:gd name="connsiteX4" fmla="*/ 1357717 w 1428861"/>
                  <a:gd name="connsiteY4" fmla="*/ 1595662 h 1699909"/>
                  <a:gd name="connsiteX5" fmla="*/ 1237649 w 1428861"/>
                  <a:gd name="connsiteY5" fmla="*/ 1653914 h 1699909"/>
                  <a:gd name="connsiteX6" fmla="*/ 1237649 w 1428861"/>
                  <a:gd name="connsiteY6" fmla="*/ 1699875 h 1699909"/>
                  <a:gd name="connsiteX7" fmla="*/ 1382049 w 1428861"/>
                  <a:gd name="connsiteY7" fmla="*/ 1631829 h 1699909"/>
                  <a:gd name="connsiteX8" fmla="*/ 1428016 w 1428861"/>
                  <a:gd name="connsiteY8" fmla="*/ 1529779 h 1699909"/>
                  <a:gd name="connsiteX9" fmla="*/ 1390010 w 1428861"/>
                  <a:gd name="connsiteY9" fmla="*/ 1219129 h 1699909"/>
                  <a:gd name="connsiteX10" fmla="*/ 1316657 w 1428861"/>
                  <a:gd name="connsiteY10" fmla="*/ 1073059 h 1699909"/>
                  <a:gd name="connsiteX11" fmla="*/ 1044936 w 1428861"/>
                  <a:gd name="connsiteY11" fmla="*/ 932780 h 1699909"/>
                  <a:gd name="connsiteX12" fmla="*/ 937646 w 1428861"/>
                  <a:gd name="connsiteY12" fmla="*/ 888749 h 1699909"/>
                  <a:gd name="connsiteX13" fmla="*/ 910602 w 1428861"/>
                  <a:gd name="connsiteY13" fmla="*/ 848415 h 1699909"/>
                  <a:gd name="connsiteX14" fmla="*/ 910602 w 1428861"/>
                  <a:gd name="connsiteY14" fmla="*/ 784164 h 1699909"/>
                  <a:gd name="connsiteX15" fmla="*/ 1041431 w 1428861"/>
                  <a:gd name="connsiteY15" fmla="*/ 523184 h 1699909"/>
                  <a:gd name="connsiteX16" fmla="*/ 1041431 w 1428861"/>
                  <a:gd name="connsiteY16" fmla="*/ 459997 h 1699909"/>
                  <a:gd name="connsiteX17" fmla="*/ 1076979 w 1428861"/>
                  <a:gd name="connsiteY17" fmla="*/ 467434 h 1699909"/>
                  <a:gd name="connsiteX18" fmla="*/ 1098776 w 1428861"/>
                  <a:gd name="connsiteY18" fmla="*/ 445637 h 1699909"/>
                  <a:gd name="connsiteX19" fmla="*/ 1097660 w 1428861"/>
                  <a:gd name="connsiteY19" fmla="*/ 438751 h 1699909"/>
                  <a:gd name="connsiteX20" fmla="*/ 1075586 w 1428861"/>
                  <a:gd name="connsiteY20" fmla="*/ 372486 h 1699909"/>
                  <a:gd name="connsiteX21" fmla="*/ 1052504 w 1428861"/>
                  <a:gd name="connsiteY21" fmla="*/ 280197 h 1699909"/>
                  <a:gd name="connsiteX22" fmla="*/ 864958 w 1428861"/>
                  <a:gd name="connsiteY22" fmla="*/ 38379 h 1699909"/>
                  <a:gd name="connsiteX23" fmla="*/ 816530 w 1428861"/>
                  <a:gd name="connsiteY23" fmla="*/ 41945 h 1699909"/>
                  <a:gd name="connsiteX24" fmla="*/ 809952 w 1428861"/>
                  <a:gd name="connsiteY24" fmla="*/ 32186 h 1699909"/>
                  <a:gd name="connsiteX25" fmla="*/ 770786 w 1428861"/>
                  <a:gd name="connsiteY25" fmla="*/ 5556 h 1699909"/>
                  <a:gd name="connsiteX26" fmla="*/ 383913 w 1428861"/>
                  <a:gd name="connsiteY26" fmla="*/ 250618 h 1699909"/>
                  <a:gd name="connsiteX27" fmla="*/ 369527 w 1428861"/>
                  <a:gd name="connsiteY27" fmla="*/ 342168 h 1699909"/>
                  <a:gd name="connsiteX28" fmla="*/ 369324 w 1428861"/>
                  <a:gd name="connsiteY28" fmla="*/ 374738 h 1699909"/>
                  <a:gd name="connsiteX29" fmla="*/ 350846 w 1428861"/>
                  <a:gd name="connsiteY29" fmla="*/ 463365 h 1699909"/>
                  <a:gd name="connsiteX30" fmla="*/ 310251 w 1428861"/>
                  <a:gd name="connsiteY30" fmla="*/ 558138 h 1699909"/>
                  <a:gd name="connsiteX31" fmla="*/ 321697 w 1428861"/>
                  <a:gd name="connsiteY31" fmla="*/ 586761 h 1699909"/>
                  <a:gd name="connsiteX32" fmla="*/ 330283 w 1428861"/>
                  <a:gd name="connsiteY32" fmla="*/ 588524 h 1699909"/>
                  <a:gd name="connsiteX33" fmla="*/ 335327 w 1428861"/>
                  <a:gd name="connsiteY33" fmla="*/ 587929 h 1699909"/>
                  <a:gd name="connsiteX34" fmla="*/ 391495 w 1428861"/>
                  <a:gd name="connsiteY34" fmla="*/ 573017 h 1699909"/>
                  <a:gd name="connsiteX35" fmla="*/ 518139 w 1428861"/>
                  <a:gd name="connsiteY35" fmla="*/ 784038 h 1699909"/>
                  <a:gd name="connsiteX36" fmla="*/ 518139 w 1428861"/>
                  <a:gd name="connsiteY36" fmla="*/ 848415 h 1699909"/>
                  <a:gd name="connsiteX37" fmla="*/ 491092 w 1428861"/>
                  <a:gd name="connsiteY37" fmla="*/ 888740 h 1699909"/>
                  <a:gd name="connsiteX38" fmla="*/ 383079 w 1428861"/>
                  <a:gd name="connsiteY38" fmla="*/ 933077 h 1699909"/>
                  <a:gd name="connsiteX39" fmla="*/ 112540 w 1428861"/>
                  <a:gd name="connsiteY39" fmla="*/ 1072762 h 1699909"/>
                  <a:gd name="connsiteX40" fmla="*/ 38814 w 1428861"/>
                  <a:gd name="connsiteY40" fmla="*/ 1219129 h 1699909"/>
                  <a:gd name="connsiteX41" fmla="*/ 827 w 1428861"/>
                  <a:gd name="connsiteY41" fmla="*/ 1529941 h 1699909"/>
                  <a:gd name="connsiteX42" fmla="*/ 46840 w 1428861"/>
                  <a:gd name="connsiteY42" fmla="*/ 1631840 h 1699909"/>
                  <a:gd name="connsiteX43" fmla="*/ 191358 w 1428861"/>
                  <a:gd name="connsiteY43" fmla="*/ 1699910 h 1699909"/>
                  <a:gd name="connsiteX44" fmla="*/ 191358 w 1428861"/>
                  <a:gd name="connsiteY44" fmla="*/ 1653949 h 1699909"/>
                  <a:gd name="connsiteX45" fmla="*/ 71164 w 1428861"/>
                  <a:gd name="connsiteY45" fmla="*/ 1595662 h 1699909"/>
                  <a:gd name="connsiteX46" fmla="*/ 44119 w 1428861"/>
                  <a:gd name="connsiteY46" fmla="*/ 1535065 h 1699909"/>
                  <a:gd name="connsiteX47" fmla="*/ 82211 w 1428861"/>
                  <a:gd name="connsiteY47" fmla="*/ 1223360 h 1699909"/>
                  <a:gd name="connsiteX48" fmla="*/ 82370 w 1428861"/>
                  <a:gd name="connsiteY48" fmla="*/ 1221180 h 1699909"/>
                  <a:gd name="connsiteX49" fmla="*/ 139769 w 1428861"/>
                  <a:gd name="connsiteY49" fmla="*/ 1106808 h 1699909"/>
                  <a:gd name="connsiteX50" fmla="*/ 395673 w 1428861"/>
                  <a:gd name="connsiteY50" fmla="*/ 974834 h 1699909"/>
                  <a:gd name="connsiteX51" fmla="*/ 441012 w 1428861"/>
                  <a:gd name="connsiteY51" fmla="*/ 958939 h 1699909"/>
                  <a:gd name="connsiteX52" fmla="*/ 714428 w 1428861"/>
                  <a:gd name="connsiteY52" fmla="*/ 1024550 h 1699909"/>
                  <a:gd name="connsiteX53" fmla="*/ 987792 w 1428861"/>
                  <a:gd name="connsiteY53" fmla="*/ 958939 h 1699909"/>
                  <a:gd name="connsiteX54" fmla="*/ 390917 w 1428861"/>
                  <a:gd name="connsiteY54" fmla="*/ 480548 h 1699909"/>
                  <a:gd name="connsiteX55" fmla="*/ 412933 w 1428861"/>
                  <a:gd name="connsiteY55" fmla="*/ 375008 h 1699909"/>
                  <a:gd name="connsiteX56" fmla="*/ 413135 w 1428861"/>
                  <a:gd name="connsiteY56" fmla="*/ 342449 h 1699909"/>
                  <a:gd name="connsiteX57" fmla="*/ 425364 w 1428861"/>
                  <a:gd name="connsiteY57" fmla="*/ 264156 h 1699909"/>
                  <a:gd name="connsiteX58" fmla="*/ 711900 w 1428861"/>
                  <a:gd name="connsiteY58" fmla="*/ 43584 h 1699909"/>
                  <a:gd name="connsiteX59" fmla="*/ 762753 w 1428861"/>
                  <a:gd name="connsiteY59" fmla="*/ 48406 h 1699909"/>
                  <a:gd name="connsiteX60" fmla="*/ 773792 w 1428861"/>
                  <a:gd name="connsiteY60" fmla="*/ 56528 h 1699909"/>
                  <a:gd name="connsiteX61" fmla="*/ 793237 w 1428861"/>
                  <a:gd name="connsiteY61" fmla="*/ 85392 h 1699909"/>
                  <a:gd name="connsiteX62" fmla="*/ 823492 w 1428861"/>
                  <a:gd name="connsiteY62" fmla="*/ 91297 h 1699909"/>
                  <a:gd name="connsiteX63" fmla="*/ 824476 w 1428861"/>
                  <a:gd name="connsiteY63" fmla="*/ 90595 h 1699909"/>
                  <a:gd name="connsiteX64" fmla="*/ 842025 w 1428861"/>
                  <a:gd name="connsiteY64" fmla="*/ 77325 h 1699909"/>
                  <a:gd name="connsiteX65" fmla="*/ 844549 w 1428861"/>
                  <a:gd name="connsiteY65" fmla="*/ 76889 h 1699909"/>
                  <a:gd name="connsiteX66" fmla="*/ 1009722 w 1428861"/>
                  <a:gd name="connsiteY66" fmla="*/ 288596 h 1699909"/>
                  <a:gd name="connsiteX67" fmla="*/ 1009733 w 1428861"/>
                  <a:gd name="connsiteY67" fmla="*/ 288596 h 1699909"/>
                  <a:gd name="connsiteX68" fmla="*/ 1034223 w 1428861"/>
                  <a:gd name="connsiteY68" fmla="*/ 386271 h 1699909"/>
                  <a:gd name="connsiteX69" fmla="*/ 1043142 w 1428861"/>
                  <a:gd name="connsiteY69" fmla="*/ 413049 h 1699909"/>
                  <a:gd name="connsiteX70" fmla="*/ 913665 w 1428861"/>
                  <a:gd name="connsiteY70" fmla="*/ 272673 h 1699909"/>
                  <a:gd name="connsiteX71" fmla="*/ 896305 w 1428861"/>
                  <a:gd name="connsiteY71" fmla="*/ 262476 h 1699909"/>
                  <a:gd name="connsiteX72" fmla="*/ 877995 w 1428861"/>
                  <a:gd name="connsiteY72" fmla="*/ 270864 h 1699909"/>
                  <a:gd name="connsiteX73" fmla="*/ 367938 w 1428861"/>
                  <a:gd name="connsiteY73" fmla="*/ 534189 h 1699909"/>
                  <a:gd name="connsiteX74" fmla="*/ 433858 w 1428861"/>
                  <a:gd name="connsiteY74" fmla="*/ 560473 h 1699909"/>
                  <a:gd name="connsiteX75" fmla="*/ 893068 w 1428861"/>
                  <a:gd name="connsiteY75" fmla="*/ 320311 h 1699909"/>
                  <a:gd name="connsiteX76" fmla="*/ 997843 w 1428861"/>
                  <a:gd name="connsiteY76" fmla="*/ 434967 h 1699909"/>
                  <a:gd name="connsiteX77" fmla="*/ 997843 w 1428861"/>
                  <a:gd name="connsiteY77" fmla="*/ 523179 h 1699909"/>
                  <a:gd name="connsiteX78" fmla="*/ 714797 w 1428861"/>
                  <a:gd name="connsiteY78" fmla="*/ 806559 h 1699909"/>
                  <a:gd name="connsiteX79" fmla="*/ 433858 w 1428861"/>
                  <a:gd name="connsiteY79" fmla="*/ 560468 h 1699909"/>
                  <a:gd name="connsiteX80" fmla="*/ 714443 w 1428861"/>
                  <a:gd name="connsiteY80" fmla="*/ 980933 h 1699909"/>
                  <a:gd name="connsiteX81" fmla="*/ 489457 w 1428861"/>
                  <a:gd name="connsiteY81" fmla="*/ 936529 h 1699909"/>
                  <a:gd name="connsiteX82" fmla="*/ 507632 w 1428861"/>
                  <a:gd name="connsiteY82" fmla="*/ 929068 h 1699909"/>
                  <a:gd name="connsiteX83" fmla="*/ 561723 w 1428861"/>
                  <a:gd name="connsiteY83" fmla="*/ 848417 h 1699909"/>
                  <a:gd name="connsiteX84" fmla="*/ 561723 w 1428861"/>
                  <a:gd name="connsiteY84" fmla="*/ 811841 h 1699909"/>
                  <a:gd name="connsiteX85" fmla="*/ 867007 w 1428861"/>
                  <a:gd name="connsiteY85" fmla="*/ 812167 h 1699909"/>
                  <a:gd name="connsiteX86" fmla="*/ 867007 w 1428861"/>
                  <a:gd name="connsiteY86" fmla="*/ 848419 h 1699909"/>
                  <a:gd name="connsiteX87" fmla="*/ 921087 w 1428861"/>
                  <a:gd name="connsiteY87" fmla="*/ 929070 h 1699909"/>
                  <a:gd name="connsiteX88" fmla="*/ 939325 w 1428861"/>
                  <a:gd name="connsiteY88" fmla="*/ 936558 h 1699909"/>
                  <a:gd name="connsiteX89" fmla="*/ 714443 w 1428861"/>
                  <a:gd name="connsiteY89" fmla="*/ 980933 h 169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28861" h="1699909">
                    <a:moveTo>
                      <a:pt x="1033054" y="974778"/>
                    </a:moveTo>
                    <a:cubicBezTo>
                      <a:pt x="1126972" y="1008479"/>
                      <a:pt x="1215834" y="1046882"/>
                      <a:pt x="1289410" y="1107074"/>
                    </a:cubicBezTo>
                    <a:cubicBezTo>
                      <a:pt x="1324648" y="1134558"/>
                      <a:pt x="1345606" y="1176475"/>
                      <a:pt x="1346447" y="1221158"/>
                    </a:cubicBezTo>
                    <a:lnTo>
                      <a:pt x="1384719" y="1534910"/>
                    </a:lnTo>
                    <a:cubicBezTo>
                      <a:pt x="1387810" y="1558620"/>
                      <a:pt x="1377387" y="1582069"/>
                      <a:pt x="1357717" y="1595662"/>
                    </a:cubicBezTo>
                    <a:cubicBezTo>
                      <a:pt x="1320216" y="1619897"/>
                      <a:pt x="1279895" y="1639460"/>
                      <a:pt x="1237649" y="1653914"/>
                    </a:cubicBezTo>
                    <a:lnTo>
                      <a:pt x="1237649" y="1699875"/>
                    </a:lnTo>
                    <a:cubicBezTo>
                      <a:pt x="1288524" y="1683537"/>
                      <a:pt x="1337063" y="1660665"/>
                      <a:pt x="1382049" y="1631829"/>
                    </a:cubicBezTo>
                    <a:cubicBezTo>
                      <a:pt x="1415304" y="1609131"/>
                      <a:pt x="1433053" y="1569725"/>
                      <a:pt x="1428016" y="1529779"/>
                    </a:cubicBezTo>
                    <a:lnTo>
                      <a:pt x="1390010" y="1219129"/>
                    </a:lnTo>
                    <a:cubicBezTo>
                      <a:pt x="1388619" y="1161923"/>
                      <a:pt x="1361710" y="1108338"/>
                      <a:pt x="1316657" y="1073059"/>
                    </a:cubicBezTo>
                    <a:cubicBezTo>
                      <a:pt x="1237579" y="1008363"/>
                      <a:pt x="1143688" y="968068"/>
                      <a:pt x="1044936" y="932780"/>
                    </a:cubicBezTo>
                    <a:lnTo>
                      <a:pt x="937646" y="888749"/>
                    </a:lnTo>
                    <a:cubicBezTo>
                      <a:pt x="921255" y="882072"/>
                      <a:pt x="910554" y="866114"/>
                      <a:pt x="910602" y="848415"/>
                    </a:cubicBezTo>
                    <a:lnTo>
                      <a:pt x="910602" y="784164"/>
                    </a:lnTo>
                    <a:cubicBezTo>
                      <a:pt x="992864" y="722616"/>
                      <a:pt x="1041338" y="625922"/>
                      <a:pt x="1041431" y="523184"/>
                    </a:cubicBezTo>
                    <a:lnTo>
                      <a:pt x="1041431" y="459997"/>
                    </a:lnTo>
                    <a:cubicBezTo>
                      <a:pt x="1052718" y="464653"/>
                      <a:pt x="1064772" y="467175"/>
                      <a:pt x="1076979" y="467434"/>
                    </a:cubicBezTo>
                    <a:cubicBezTo>
                      <a:pt x="1089018" y="467434"/>
                      <a:pt x="1098776" y="457675"/>
                      <a:pt x="1098776" y="445637"/>
                    </a:cubicBezTo>
                    <a:cubicBezTo>
                      <a:pt x="1098776" y="443296"/>
                      <a:pt x="1098399" y="440972"/>
                      <a:pt x="1097660" y="438751"/>
                    </a:cubicBezTo>
                    <a:lnTo>
                      <a:pt x="1075586" y="372486"/>
                    </a:lnTo>
                    <a:cubicBezTo>
                      <a:pt x="1065956" y="342240"/>
                      <a:pt x="1058246" y="311416"/>
                      <a:pt x="1052504" y="280197"/>
                    </a:cubicBezTo>
                    <a:cubicBezTo>
                      <a:pt x="1031008" y="174806"/>
                      <a:pt x="961685" y="85423"/>
                      <a:pt x="864958" y="38379"/>
                    </a:cubicBezTo>
                    <a:cubicBezTo>
                      <a:pt x="849445" y="30294"/>
                      <a:pt x="830692" y="31676"/>
                      <a:pt x="816530" y="41945"/>
                    </a:cubicBezTo>
                    <a:lnTo>
                      <a:pt x="809952" y="32186"/>
                    </a:lnTo>
                    <a:cubicBezTo>
                      <a:pt x="801026" y="18387"/>
                      <a:pt x="786901" y="8783"/>
                      <a:pt x="770786" y="5556"/>
                    </a:cubicBezTo>
                    <a:cubicBezTo>
                      <a:pt x="602059" y="-26168"/>
                      <a:pt x="439356" y="80943"/>
                      <a:pt x="383913" y="250618"/>
                    </a:cubicBezTo>
                    <a:cubicBezTo>
                      <a:pt x="374414" y="280208"/>
                      <a:pt x="369560" y="311091"/>
                      <a:pt x="369527" y="342168"/>
                    </a:cubicBezTo>
                    <a:lnTo>
                      <a:pt x="369324" y="374738"/>
                    </a:lnTo>
                    <a:cubicBezTo>
                      <a:pt x="369170" y="405219"/>
                      <a:pt x="362887" y="435361"/>
                      <a:pt x="350846" y="463365"/>
                    </a:cubicBezTo>
                    <a:lnTo>
                      <a:pt x="310251" y="558138"/>
                    </a:lnTo>
                    <a:cubicBezTo>
                      <a:pt x="305507" y="569203"/>
                      <a:pt x="310632" y="582018"/>
                      <a:pt x="321697" y="586761"/>
                    </a:cubicBezTo>
                    <a:cubicBezTo>
                      <a:pt x="324410" y="587925"/>
                      <a:pt x="327331" y="588524"/>
                      <a:pt x="330283" y="588524"/>
                    </a:cubicBezTo>
                    <a:cubicBezTo>
                      <a:pt x="331981" y="588526"/>
                      <a:pt x="333674" y="588326"/>
                      <a:pt x="335327" y="587929"/>
                    </a:cubicBezTo>
                    <a:cubicBezTo>
                      <a:pt x="338971" y="587057"/>
                      <a:pt x="359707" y="582044"/>
                      <a:pt x="391495" y="573017"/>
                    </a:cubicBezTo>
                    <a:cubicBezTo>
                      <a:pt x="404593" y="657176"/>
                      <a:pt x="450034" y="732892"/>
                      <a:pt x="518139" y="784038"/>
                    </a:cubicBezTo>
                    <a:lnTo>
                      <a:pt x="518139" y="848415"/>
                    </a:lnTo>
                    <a:cubicBezTo>
                      <a:pt x="518182" y="866112"/>
                      <a:pt x="507482" y="882066"/>
                      <a:pt x="491092" y="888740"/>
                    </a:cubicBezTo>
                    <a:lnTo>
                      <a:pt x="383079" y="933077"/>
                    </a:lnTo>
                    <a:cubicBezTo>
                      <a:pt x="284636" y="968293"/>
                      <a:pt x="191092" y="1008496"/>
                      <a:pt x="112540" y="1072762"/>
                    </a:cubicBezTo>
                    <a:cubicBezTo>
                      <a:pt x="67299" y="1108059"/>
                      <a:pt x="40248" y="1161766"/>
                      <a:pt x="38814" y="1219129"/>
                    </a:cubicBezTo>
                    <a:lnTo>
                      <a:pt x="827" y="1529941"/>
                    </a:lnTo>
                    <a:cubicBezTo>
                      <a:pt x="-4151" y="1569848"/>
                      <a:pt x="13612" y="1609186"/>
                      <a:pt x="46840" y="1631840"/>
                    </a:cubicBezTo>
                    <a:cubicBezTo>
                      <a:pt x="91865" y="1660685"/>
                      <a:pt x="140443" y="1683566"/>
                      <a:pt x="191358" y="1699910"/>
                    </a:cubicBezTo>
                    <a:lnTo>
                      <a:pt x="191358" y="1653949"/>
                    </a:lnTo>
                    <a:cubicBezTo>
                      <a:pt x="149068" y="1639489"/>
                      <a:pt x="108704" y="1619915"/>
                      <a:pt x="71164" y="1595662"/>
                    </a:cubicBezTo>
                    <a:cubicBezTo>
                      <a:pt x="51522" y="1582115"/>
                      <a:pt x="41087" y="1558733"/>
                      <a:pt x="44119" y="1535065"/>
                    </a:cubicBezTo>
                    <a:lnTo>
                      <a:pt x="82211" y="1223360"/>
                    </a:lnTo>
                    <a:lnTo>
                      <a:pt x="82370" y="1221180"/>
                    </a:lnTo>
                    <a:cubicBezTo>
                      <a:pt x="83250" y="1176344"/>
                      <a:pt x="104346" y="1134308"/>
                      <a:pt x="139769" y="1106808"/>
                    </a:cubicBezTo>
                    <a:cubicBezTo>
                      <a:pt x="213027" y="1046864"/>
                      <a:pt x="301793" y="1008525"/>
                      <a:pt x="395673" y="974834"/>
                    </a:cubicBezTo>
                    <a:lnTo>
                      <a:pt x="441012" y="958939"/>
                    </a:lnTo>
                    <a:cubicBezTo>
                      <a:pt x="499986" y="999607"/>
                      <a:pt x="603045" y="1024550"/>
                      <a:pt x="714428" y="1024550"/>
                    </a:cubicBezTo>
                    <a:cubicBezTo>
                      <a:pt x="825768" y="1024550"/>
                      <a:pt x="928818" y="999614"/>
                      <a:pt x="987792" y="958939"/>
                    </a:cubicBezTo>
                    <a:close/>
                    <a:moveTo>
                      <a:pt x="390917" y="480548"/>
                    </a:moveTo>
                    <a:cubicBezTo>
                      <a:pt x="405262" y="447202"/>
                      <a:pt x="412749" y="411310"/>
                      <a:pt x="412933" y="375008"/>
                    </a:cubicBezTo>
                    <a:lnTo>
                      <a:pt x="413135" y="342449"/>
                    </a:lnTo>
                    <a:cubicBezTo>
                      <a:pt x="413135" y="315876"/>
                      <a:pt x="417262" y="289463"/>
                      <a:pt x="425364" y="264156"/>
                    </a:cubicBezTo>
                    <a:cubicBezTo>
                      <a:pt x="468455" y="132222"/>
                      <a:pt x="583616" y="43584"/>
                      <a:pt x="711900" y="43584"/>
                    </a:cubicBezTo>
                    <a:cubicBezTo>
                      <a:pt x="728963" y="43615"/>
                      <a:pt x="745989" y="45228"/>
                      <a:pt x="762753" y="48406"/>
                    </a:cubicBezTo>
                    <a:cubicBezTo>
                      <a:pt x="767359" y="49555"/>
                      <a:pt x="771324" y="52473"/>
                      <a:pt x="773792" y="56528"/>
                    </a:cubicBezTo>
                    <a:lnTo>
                      <a:pt x="793237" y="85392"/>
                    </a:lnTo>
                    <a:cubicBezTo>
                      <a:pt x="799962" y="95378"/>
                      <a:pt x="813507" y="98022"/>
                      <a:pt x="823492" y="91297"/>
                    </a:cubicBezTo>
                    <a:cubicBezTo>
                      <a:pt x="823826" y="91073"/>
                      <a:pt x="824155" y="90837"/>
                      <a:pt x="824476" y="90595"/>
                    </a:cubicBezTo>
                    <a:lnTo>
                      <a:pt x="842025" y="77325"/>
                    </a:lnTo>
                    <a:cubicBezTo>
                      <a:pt x="842724" y="76730"/>
                      <a:pt x="843690" y="76562"/>
                      <a:pt x="844549" y="76889"/>
                    </a:cubicBezTo>
                    <a:cubicBezTo>
                      <a:pt x="929915" y="117459"/>
                      <a:pt x="991136" y="195926"/>
                      <a:pt x="1009722" y="288596"/>
                    </a:cubicBezTo>
                    <a:lnTo>
                      <a:pt x="1009733" y="288596"/>
                    </a:lnTo>
                    <a:cubicBezTo>
                      <a:pt x="1015819" y="321641"/>
                      <a:pt x="1024000" y="354263"/>
                      <a:pt x="1034223" y="386271"/>
                    </a:cubicBezTo>
                    <a:lnTo>
                      <a:pt x="1043142" y="413049"/>
                    </a:lnTo>
                    <a:cubicBezTo>
                      <a:pt x="997025" y="386931"/>
                      <a:pt x="942734" y="319014"/>
                      <a:pt x="913665" y="272673"/>
                    </a:cubicBezTo>
                    <a:cubicBezTo>
                      <a:pt x="909889" y="266646"/>
                      <a:pt x="903409" y="262840"/>
                      <a:pt x="896305" y="262476"/>
                    </a:cubicBezTo>
                    <a:cubicBezTo>
                      <a:pt x="889188" y="262064"/>
                      <a:pt x="882331" y="265205"/>
                      <a:pt x="877995" y="270864"/>
                    </a:cubicBezTo>
                    <a:cubicBezTo>
                      <a:pt x="768948" y="411057"/>
                      <a:pt x="477767" y="503409"/>
                      <a:pt x="367938" y="534189"/>
                    </a:cubicBezTo>
                    <a:close/>
                    <a:moveTo>
                      <a:pt x="433858" y="560473"/>
                    </a:moveTo>
                    <a:cubicBezTo>
                      <a:pt x="562050" y="521054"/>
                      <a:pt x="782060" y="439893"/>
                      <a:pt x="893068" y="320311"/>
                    </a:cubicBezTo>
                    <a:cubicBezTo>
                      <a:pt x="922194" y="363451"/>
                      <a:pt x="957495" y="402081"/>
                      <a:pt x="997843" y="434967"/>
                    </a:cubicBezTo>
                    <a:lnTo>
                      <a:pt x="997843" y="523179"/>
                    </a:lnTo>
                    <a:cubicBezTo>
                      <a:pt x="997934" y="679595"/>
                      <a:pt x="871210" y="806467"/>
                      <a:pt x="714797" y="806559"/>
                    </a:cubicBezTo>
                    <a:cubicBezTo>
                      <a:pt x="572665" y="806644"/>
                      <a:pt x="452489" y="701373"/>
                      <a:pt x="433858" y="560468"/>
                    </a:cubicBezTo>
                    <a:close/>
                    <a:moveTo>
                      <a:pt x="714443" y="980933"/>
                    </a:moveTo>
                    <a:cubicBezTo>
                      <a:pt x="637097" y="982838"/>
                      <a:pt x="560280" y="967678"/>
                      <a:pt x="489457" y="936529"/>
                    </a:cubicBezTo>
                    <a:lnTo>
                      <a:pt x="507632" y="929068"/>
                    </a:lnTo>
                    <a:cubicBezTo>
                      <a:pt x="540405" y="915710"/>
                      <a:pt x="561801" y="883808"/>
                      <a:pt x="561723" y="848417"/>
                    </a:cubicBezTo>
                    <a:lnTo>
                      <a:pt x="561723" y="811841"/>
                    </a:lnTo>
                    <a:cubicBezTo>
                      <a:pt x="657074" y="862806"/>
                      <a:pt x="771547" y="862928"/>
                      <a:pt x="867007" y="812167"/>
                    </a:cubicBezTo>
                    <a:lnTo>
                      <a:pt x="867007" y="848419"/>
                    </a:lnTo>
                    <a:cubicBezTo>
                      <a:pt x="866931" y="883805"/>
                      <a:pt x="888321" y="915706"/>
                      <a:pt x="921087" y="929070"/>
                    </a:cubicBezTo>
                    <a:lnTo>
                      <a:pt x="939325" y="936558"/>
                    </a:lnTo>
                    <a:cubicBezTo>
                      <a:pt x="868533" y="967685"/>
                      <a:pt x="791753" y="982836"/>
                      <a:pt x="714443" y="980933"/>
                    </a:cubicBezTo>
                    <a:close/>
                  </a:path>
                </a:pathLst>
              </a:custGeom>
              <a:grpFill/>
              <a:ln w="21729" cap="flat">
                <a:noFill/>
                <a:prstDash val="solid"/>
                <a:miter/>
              </a:ln>
            </p:spPr>
            <p:txBody>
              <a:bodyPr rtlCol="0" anchor="ctr"/>
              <a:lstStyle/>
              <a:p>
                <a:endParaRPr lang="cs-CZ"/>
              </a:p>
            </p:txBody>
          </p:sp>
          <p:sp>
            <p:nvSpPr>
              <p:cNvPr id="103" name="Volný tvar: obrazec 102">
                <a:extLst>
                  <a:ext uri="{FF2B5EF4-FFF2-40B4-BE49-F238E27FC236}">
                    <a16:creationId xmlns:a16="http://schemas.microsoft.com/office/drawing/2014/main" id="{2BFF8A4F-D088-B333-6AF2-9E235D17EFFE}"/>
                  </a:ext>
                </a:extLst>
              </p:cNvPr>
              <p:cNvSpPr/>
              <p:nvPr/>
            </p:nvSpPr>
            <p:spPr>
              <a:xfrm>
                <a:off x="7364306" y="2916481"/>
                <a:ext cx="1264256" cy="697523"/>
              </a:xfrm>
              <a:custGeom>
                <a:avLst/>
                <a:gdLst>
                  <a:gd name="connsiteX0" fmla="*/ 1111673 w 1264256"/>
                  <a:gd name="connsiteY0" fmla="*/ 77164 h 697523"/>
                  <a:gd name="connsiteX1" fmla="*/ 1034076 w 1264256"/>
                  <a:gd name="connsiteY1" fmla="*/ 0 h 697523"/>
                  <a:gd name="connsiteX2" fmla="*/ 1033860 w 1264256"/>
                  <a:gd name="connsiteY2" fmla="*/ 0 h 697523"/>
                  <a:gd name="connsiteX3" fmla="*/ 229747 w 1264256"/>
                  <a:gd name="connsiteY3" fmla="*/ 0 h 697523"/>
                  <a:gd name="connsiteX4" fmla="*/ 152583 w 1264256"/>
                  <a:gd name="connsiteY4" fmla="*/ 77164 h 697523"/>
                  <a:gd name="connsiteX5" fmla="*/ 152583 w 1264256"/>
                  <a:gd name="connsiteY5" fmla="*/ 570879 h 697523"/>
                  <a:gd name="connsiteX6" fmla="*/ 0 w 1264256"/>
                  <a:gd name="connsiteY6" fmla="*/ 570879 h 697523"/>
                  <a:gd name="connsiteX7" fmla="*/ 0 w 1264256"/>
                  <a:gd name="connsiteY7" fmla="*/ 620447 h 697523"/>
                  <a:gd name="connsiteX8" fmla="*/ 77161 w 1264256"/>
                  <a:gd name="connsiteY8" fmla="*/ 697523 h 697523"/>
                  <a:gd name="connsiteX9" fmla="*/ 1187178 w 1264256"/>
                  <a:gd name="connsiteY9" fmla="*/ 697523 h 697523"/>
                  <a:gd name="connsiteX10" fmla="*/ 1264256 w 1264256"/>
                  <a:gd name="connsiteY10" fmla="*/ 620360 h 697523"/>
                  <a:gd name="connsiteX11" fmla="*/ 1264256 w 1264256"/>
                  <a:gd name="connsiteY11" fmla="*/ 570879 h 697523"/>
                  <a:gd name="connsiteX12" fmla="*/ 1111673 w 1264256"/>
                  <a:gd name="connsiteY12" fmla="*/ 570879 h 697523"/>
                  <a:gd name="connsiteX13" fmla="*/ 1220661 w 1264256"/>
                  <a:gd name="connsiteY13" fmla="*/ 614475 h 697523"/>
                  <a:gd name="connsiteX14" fmla="*/ 1220661 w 1264256"/>
                  <a:gd name="connsiteY14" fmla="*/ 620277 h 697523"/>
                  <a:gd name="connsiteX15" fmla="*/ 1187093 w 1264256"/>
                  <a:gd name="connsiteY15" fmla="*/ 653928 h 697523"/>
                  <a:gd name="connsiteX16" fmla="*/ 77246 w 1264256"/>
                  <a:gd name="connsiteY16" fmla="*/ 653928 h 697523"/>
                  <a:gd name="connsiteX17" fmla="*/ 43591 w 1264256"/>
                  <a:gd name="connsiteY17" fmla="*/ 620360 h 697523"/>
                  <a:gd name="connsiteX18" fmla="*/ 43591 w 1264256"/>
                  <a:gd name="connsiteY18" fmla="*/ 614475 h 697523"/>
                  <a:gd name="connsiteX19" fmla="*/ 196174 w 1264256"/>
                  <a:gd name="connsiteY19" fmla="*/ 614475 h 697523"/>
                  <a:gd name="connsiteX20" fmla="*/ 196174 w 1264256"/>
                  <a:gd name="connsiteY20" fmla="*/ 77164 h 697523"/>
                  <a:gd name="connsiteX21" fmla="*/ 229742 w 1264256"/>
                  <a:gd name="connsiteY21" fmla="*/ 43596 h 697523"/>
                  <a:gd name="connsiteX22" fmla="*/ 1034509 w 1264256"/>
                  <a:gd name="connsiteY22" fmla="*/ 43596 h 697523"/>
                  <a:gd name="connsiteX23" fmla="*/ 1068078 w 1264256"/>
                  <a:gd name="connsiteY23" fmla="*/ 77164 h 697523"/>
                  <a:gd name="connsiteX24" fmla="*/ 1068078 w 1264256"/>
                  <a:gd name="connsiteY24" fmla="*/ 614475 h 69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4256" h="697523">
                    <a:moveTo>
                      <a:pt x="1111673" y="77164"/>
                    </a:moveTo>
                    <a:cubicBezTo>
                      <a:pt x="1111553" y="34427"/>
                      <a:pt x="1076812" y="-120"/>
                      <a:pt x="1034076" y="0"/>
                    </a:cubicBezTo>
                    <a:cubicBezTo>
                      <a:pt x="1034004" y="0"/>
                      <a:pt x="1033932" y="0"/>
                      <a:pt x="1033860" y="0"/>
                    </a:cubicBezTo>
                    <a:lnTo>
                      <a:pt x="229747" y="0"/>
                    </a:lnTo>
                    <a:cubicBezTo>
                      <a:pt x="187150" y="46"/>
                      <a:pt x="152629" y="34567"/>
                      <a:pt x="152583" y="77164"/>
                    </a:cubicBezTo>
                    <a:lnTo>
                      <a:pt x="152583" y="570879"/>
                    </a:lnTo>
                    <a:lnTo>
                      <a:pt x="0" y="570879"/>
                    </a:lnTo>
                    <a:lnTo>
                      <a:pt x="0" y="620447"/>
                    </a:lnTo>
                    <a:cubicBezTo>
                      <a:pt x="286" y="662928"/>
                      <a:pt x="34678" y="697284"/>
                      <a:pt x="77161" y="697523"/>
                    </a:cubicBezTo>
                    <a:lnTo>
                      <a:pt x="1187178" y="697523"/>
                    </a:lnTo>
                    <a:cubicBezTo>
                      <a:pt x="1229661" y="697238"/>
                      <a:pt x="1264018" y="662843"/>
                      <a:pt x="1264256" y="620360"/>
                    </a:cubicBezTo>
                    <a:lnTo>
                      <a:pt x="1264256" y="570879"/>
                    </a:lnTo>
                    <a:lnTo>
                      <a:pt x="1111673" y="570879"/>
                    </a:lnTo>
                    <a:close/>
                    <a:moveTo>
                      <a:pt x="1220661" y="614475"/>
                    </a:moveTo>
                    <a:lnTo>
                      <a:pt x="1220661" y="620277"/>
                    </a:lnTo>
                    <a:cubicBezTo>
                      <a:pt x="1220548" y="638783"/>
                      <a:pt x="1205599" y="653769"/>
                      <a:pt x="1187093" y="653928"/>
                    </a:cubicBezTo>
                    <a:lnTo>
                      <a:pt x="77246" y="653928"/>
                    </a:lnTo>
                    <a:cubicBezTo>
                      <a:pt x="58740" y="653815"/>
                      <a:pt x="43752" y="638866"/>
                      <a:pt x="43591" y="620360"/>
                    </a:cubicBezTo>
                    <a:lnTo>
                      <a:pt x="43591" y="614475"/>
                    </a:lnTo>
                    <a:lnTo>
                      <a:pt x="196174" y="614475"/>
                    </a:lnTo>
                    <a:lnTo>
                      <a:pt x="196174" y="77164"/>
                    </a:lnTo>
                    <a:cubicBezTo>
                      <a:pt x="196196" y="58634"/>
                      <a:pt x="211212" y="43617"/>
                      <a:pt x="229742" y="43596"/>
                    </a:cubicBezTo>
                    <a:lnTo>
                      <a:pt x="1034509" y="43596"/>
                    </a:lnTo>
                    <a:cubicBezTo>
                      <a:pt x="1053040" y="43617"/>
                      <a:pt x="1068056" y="58634"/>
                      <a:pt x="1068078" y="77164"/>
                    </a:cubicBezTo>
                    <a:lnTo>
                      <a:pt x="1068078" y="614475"/>
                    </a:lnTo>
                    <a:close/>
                  </a:path>
                </a:pathLst>
              </a:custGeom>
              <a:grpFill/>
              <a:ln w="21729" cap="flat">
                <a:noFill/>
                <a:prstDash val="solid"/>
                <a:miter/>
              </a:ln>
            </p:spPr>
            <p:txBody>
              <a:bodyPr rtlCol="0" anchor="ctr"/>
              <a:lstStyle/>
              <a:p>
                <a:endParaRPr lang="cs-CZ"/>
              </a:p>
            </p:txBody>
          </p:sp>
        </p:grpSp>
        <p:grpSp>
          <p:nvGrpSpPr>
            <p:cNvPr id="97" name="Skupina 96">
              <a:extLst>
                <a:ext uri="{FF2B5EF4-FFF2-40B4-BE49-F238E27FC236}">
                  <a16:creationId xmlns:a16="http://schemas.microsoft.com/office/drawing/2014/main" id="{40F79FA8-9B97-24B7-EB83-09F68A1722AD}"/>
                </a:ext>
              </a:extLst>
            </p:cNvPr>
            <p:cNvGrpSpPr/>
            <p:nvPr/>
          </p:nvGrpSpPr>
          <p:grpSpPr>
            <a:xfrm>
              <a:off x="7852656" y="3120645"/>
              <a:ext cx="287397" cy="289193"/>
              <a:chOff x="7807569" y="3100572"/>
              <a:chExt cx="287397" cy="289193"/>
            </a:xfrm>
          </p:grpSpPr>
          <p:sp>
            <p:nvSpPr>
              <p:cNvPr id="98" name="Obdélník 97">
                <a:extLst>
                  <a:ext uri="{FF2B5EF4-FFF2-40B4-BE49-F238E27FC236}">
                    <a16:creationId xmlns:a16="http://schemas.microsoft.com/office/drawing/2014/main" id="{973A699E-6D7B-D6E1-0CEE-4D8ED2F9BD35}"/>
                  </a:ext>
                </a:extLst>
              </p:cNvPr>
              <p:cNvSpPr/>
              <p:nvPr/>
            </p:nvSpPr>
            <p:spPr>
              <a:xfrm>
                <a:off x="7807569"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Obdélník 98">
                <a:extLst>
                  <a:ext uri="{FF2B5EF4-FFF2-40B4-BE49-F238E27FC236}">
                    <a16:creationId xmlns:a16="http://schemas.microsoft.com/office/drawing/2014/main" id="{235B3C46-0D2C-04DB-BA0D-3E2FC19AD892}"/>
                  </a:ext>
                </a:extLst>
              </p:cNvPr>
              <p:cNvSpPr/>
              <p:nvPr/>
            </p:nvSpPr>
            <p:spPr>
              <a:xfrm>
                <a:off x="7971874"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Obdélník 99">
                <a:extLst>
                  <a:ext uri="{FF2B5EF4-FFF2-40B4-BE49-F238E27FC236}">
                    <a16:creationId xmlns:a16="http://schemas.microsoft.com/office/drawing/2014/main" id="{74CD64A8-27AC-3514-3A97-8793F1949CC2}"/>
                  </a:ext>
                </a:extLst>
              </p:cNvPr>
              <p:cNvSpPr/>
              <p:nvPr/>
            </p:nvSpPr>
            <p:spPr>
              <a:xfrm>
                <a:off x="7807569" y="3266490"/>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1" name="Obdélník 100">
                <a:extLst>
                  <a:ext uri="{FF2B5EF4-FFF2-40B4-BE49-F238E27FC236}">
                    <a16:creationId xmlns:a16="http://schemas.microsoft.com/office/drawing/2014/main" id="{8BAD585D-E017-933F-9F38-ADA6B7ED36A4}"/>
                  </a:ext>
                </a:extLst>
              </p:cNvPr>
              <p:cNvSpPr/>
              <p:nvPr/>
            </p:nvSpPr>
            <p:spPr>
              <a:xfrm>
                <a:off x="7971874" y="3266673"/>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pic>
        <p:nvPicPr>
          <p:cNvPr id="94" name="Grafický objekt 93" descr="Bezpečnostní kamera obrys">
            <a:extLst>
              <a:ext uri="{FF2B5EF4-FFF2-40B4-BE49-F238E27FC236}">
                <a16:creationId xmlns:a16="http://schemas.microsoft.com/office/drawing/2014/main" id="{F08C4B56-D44E-FD39-E25E-4D5D053945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6032" y="1195754"/>
            <a:ext cx="914400" cy="914400"/>
          </a:xfrm>
          <a:prstGeom prst="rect">
            <a:avLst/>
          </a:prstGeom>
        </p:spPr>
      </p:pic>
      <p:pic>
        <p:nvPicPr>
          <p:cNvPr id="95" name="Grafický objekt 94" descr="Deska s klipem, částečně zaškrtnuté obrys">
            <a:extLst>
              <a:ext uri="{FF2B5EF4-FFF2-40B4-BE49-F238E27FC236}">
                <a16:creationId xmlns:a16="http://schemas.microsoft.com/office/drawing/2014/main" id="{078C286A-5CE7-8491-6FE4-94DC581055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6953" y="3745419"/>
            <a:ext cx="914400" cy="914400"/>
          </a:xfrm>
          <a:prstGeom prst="rect">
            <a:avLst/>
          </a:prstGeom>
        </p:spPr>
      </p:pic>
    </p:spTree>
    <p:extLst>
      <p:ext uri="{BB962C8B-B14F-4D97-AF65-F5344CB8AC3E}">
        <p14:creationId xmlns:p14="http://schemas.microsoft.com/office/powerpoint/2010/main" val="8341412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02396AC5-3F82-9E2E-99A9-C2B6392909A8}"/>
              </a:ext>
            </a:extLst>
          </p:cNvPr>
          <p:cNvSpPr>
            <a:spLocks noGrp="1"/>
          </p:cNvSpPr>
          <p:nvPr>
            <p:ph type="title"/>
          </p:nvPr>
        </p:nvSpPr>
        <p:spPr>
          <a:xfrm>
            <a:off x="252466" y="1277100"/>
            <a:ext cx="2862079" cy="2141600"/>
          </a:xfrm>
        </p:spPr>
        <p:txBody>
          <a:bodyPr/>
          <a:lstStyle/>
          <a:p>
            <a:r>
              <a:rPr lang="cs-CZ" dirty="0"/>
              <a:t>Testování použitelnosti</a:t>
            </a:r>
          </a:p>
        </p:txBody>
      </p:sp>
      <p:cxnSp>
        <p:nvCxnSpPr>
          <p:cNvPr id="23" name="Přímá spojnice 22">
            <a:extLst>
              <a:ext uri="{FF2B5EF4-FFF2-40B4-BE49-F238E27FC236}">
                <a16:creationId xmlns:a16="http://schemas.microsoft.com/office/drawing/2014/main" id="{3BD17B08-CBB4-DDD9-9CE7-1A5A08EE0DD4}"/>
              </a:ext>
            </a:extLst>
          </p:cNvPr>
          <p:cNvCxnSpPr>
            <a:cxnSpLocks/>
          </p:cNvCxnSpPr>
          <p:nvPr/>
        </p:nvCxnSpPr>
        <p:spPr>
          <a:xfrm>
            <a:off x="7738533" y="395223"/>
            <a:ext cx="0" cy="5987562"/>
          </a:xfrm>
          <a:prstGeom prst="line">
            <a:avLst/>
          </a:prstGeom>
          <a:ln w="38100" cap="rnd">
            <a:solidFill>
              <a:srgbClr val="F0AB00"/>
            </a:solidFill>
          </a:ln>
        </p:spPr>
        <p:style>
          <a:lnRef idx="1">
            <a:schemeClr val="accent1"/>
          </a:lnRef>
          <a:fillRef idx="0">
            <a:schemeClr val="accent1"/>
          </a:fillRef>
          <a:effectRef idx="0">
            <a:schemeClr val="accent1"/>
          </a:effectRef>
          <a:fontRef idx="minor">
            <a:schemeClr val="tx1"/>
          </a:fontRef>
        </p:style>
      </p:cxnSp>
      <p:pic>
        <p:nvPicPr>
          <p:cNvPr id="27" name="Grafický objekt 26" descr="Školák obrys">
            <a:extLst>
              <a:ext uri="{FF2B5EF4-FFF2-40B4-BE49-F238E27FC236}">
                <a16:creationId xmlns:a16="http://schemas.microsoft.com/office/drawing/2014/main" id="{05C76853-C655-406F-B69F-AD562DCE51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090" y="2200638"/>
            <a:ext cx="1653219" cy="1653219"/>
          </a:xfrm>
          <a:prstGeom prst="rect">
            <a:avLst/>
          </a:prstGeom>
        </p:spPr>
      </p:pic>
      <p:grpSp>
        <p:nvGrpSpPr>
          <p:cNvPr id="19" name="Skupina 18">
            <a:extLst>
              <a:ext uri="{FF2B5EF4-FFF2-40B4-BE49-F238E27FC236}">
                <a16:creationId xmlns:a16="http://schemas.microsoft.com/office/drawing/2014/main" id="{470ED87B-3EE2-BEB0-DDFB-6712018DCF78}"/>
              </a:ext>
            </a:extLst>
          </p:cNvPr>
          <p:cNvGrpSpPr/>
          <p:nvPr/>
        </p:nvGrpSpPr>
        <p:grpSpPr>
          <a:xfrm>
            <a:off x="4207197" y="2349835"/>
            <a:ext cx="1428861" cy="1852784"/>
            <a:chOff x="7281925" y="1761220"/>
            <a:chExt cx="1428861" cy="1852784"/>
          </a:xfrm>
        </p:grpSpPr>
        <p:grpSp>
          <p:nvGrpSpPr>
            <p:cNvPr id="8" name="Grafický objekt 6" descr="Programátor samčího pohlaví obrys">
              <a:extLst>
                <a:ext uri="{FF2B5EF4-FFF2-40B4-BE49-F238E27FC236}">
                  <a16:creationId xmlns:a16="http://schemas.microsoft.com/office/drawing/2014/main" id="{3796DCB1-D3BC-19A3-B73A-3811D2ED7657}"/>
                </a:ext>
              </a:extLst>
            </p:cNvPr>
            <p:cNvGrpSpPr/>
            <p:nvPr/>
          </p:nvGrpSpPr>
          <p:grpSpPr>
            <a:xfrm>
              <a:off x="7281925" y="1761220"/>
              <a:ext cx="1428861" cy="1852784"/>
              <a:chOff x="7281925" y="1761220"/>
              <a:chExt cx="1428861" cy="1852784"/>
            </a:xfrm>
            <a:solidFill>
              <a:srgbClr val="F0AB00"/>
            </a:solidFill>
          </p:grpSpPr>
          <p:sp>
            <p:nvSpPr>
              <p:cNvPr id="9" name="Volný tvar: obrazec 8">
                <a:extLst>
                  <a:ext uri="{FF2B5EF4-FFF2-40B4-BE49-F238E27FC236}">
                    <a16:creationId xmlns:a16="http://schemas.microsoft.com/office/drawing/2014/main" id="{37852D7B-AF1C-6D0C-65F2-DB7216D0522D}"/>
                  </a:ext>
                </a:extLst>
              </p:cNvPr>
              <p:cNvSpPr/>
              <p:nvPr/>
            </p:nvSpPr>
            <p:spPr>
              <a:xfrm>
                <a:off x="7281925" y="1761220"/>
                <a:ext cx="1428861" cy="1699909"/>
              </a:xfrm>
              <a:custGeom>
                <a:avLst/>
                <a:gdLst>
                  <a:gd name="connsiteX0" fmla="*/ 1033054 w 1428861"/>
                  <a:gd name="connsiteY0" fmla="*/ 974778 h 1699909"/>
                  <a:gd name="connsiteX1" fmla="*/ 1289410 w 1428861"/>
                  <a:gd name="connsiteY1" fmla="*/ 1107074 h 1699909"/>
                  <a:gd name="connsiteX2" fmla="*/ 1346447 w 1428861"/>
                  <a:gd name="connsiteY2" fmla="*/ 1221158 h 1699909"/>
                  <a:gd name="connsiteX3" fmla="*/ 1384719 w 1428861"/>
                  <a:gd name="connsiteY3" fmla="*/ 1534910 h 1699909"/>
                  <a:gd name="connsiteX4" fmla="*/ 1357717 w 1428861"/>
                  <a:gd name="connsiteY4" fmla="*/ 1595662 h 1699909"/>
                  <a:gd name="connsiteX5" fmla="*/ 1237649 w 1428861"/>
                  <a:gd name="connsiteY5" fmla="*/ 1653914 h 1699909"/>
                  <a:gd name="connsiteX6" fmla="*/ 1237649 w 1428861"/>
                  <a:gd name="connsiteY6" fmla="*/ 1699875 h 1699909"/>
                  <a:gd name="connsiteX7" fmla="*/ 1382049 w 1428861"/>
                  <a:gd name="connsiteY7" fmla="*/ 1631829 h 1699909"/>
                  <a:gd name="connsiteX8" fmla="*/ 1428016 w 1428861"/>
                  <a:gd name="connsiteY8" fmla="*/ 1529779 h 1699909"/>
                  <a:gd name="connsiteX9" fmla="*/ 1390010 w 1428861"/>
                  <a:gd name="connsiteY9" fmla="*/ 1219129 h 1699909"/>
                  <a:gd name="connsiteX10" fmla="*/ 1316657 w 1428861"/>
                  <a:gd name="connsiteY10" fmla="*/ 1073059 h 1699909"/>
                  <a:gd name="connsiteX11" fmla="*/ 1044936 w 1428861"/>
                  <a:gd name="connsiteY11" fmla="*/ 932780 h 1699909"/>
                  <a:gd name="connsiteX12" fmla="*/ 937646 w 1428861"/>
                  <a:gd name="connsiteY12" fmla="*/ 888749 h 1699909"/>
                  <a:gd name="connsiteX13" fmla="*/ 910602 w 1428861"/>
                  <a:gd name="connsiteY13" fmla="*/ 848415 h 1699909"/>
                  <a:gd name="connsiteX14" fmla="*/ 910602 w 1428861"/>
                  <a:gd name="connsiteY14" fmla="*/ 784164 h 1699909"/>
                  <a:gd name="connsiteX15" fmla="*/ 1041431 w 1428861"/>
                  <a:gd name="connsiteY15" fmla="*/ 523184 h 1699909"/>
                  <a:gd name="connsiteX16" fmla="*/ 1041431 w 1428861"/>
                  <a:gd name="connsiteY16" fmla="*/ 459997 h 1699909"/>
                  <a:gd name="connsiteX17" fmla="*/ 1076979 w 1428861"/>
                  <a:gd name="connsiteY17" fmla="*/ 467434 h 1699909"/>
                  <a:gd name="connsiteX18" fmla="*/ 1098776 w 1428861"/>
                  <a:gd name="connsiteY18" fmla="*/ 445637 h 1699909"/>
                  <a:gd name="connsiteX19" fmla="*/ 1097660 w 1428861"/>
                  <a:gd name="connsiteY19" fmla="*/ 438751 h 1699909"/>
                  <a:gd name="connsiteX20" fmla="*/ 1075586 w 1428861"/>
                  <a:gd name="connsiteY20" fmla="*/ 372486 h 1699909"/>
                  <a:gd name="connsiteX21" fmla="*/ 1052504 w 1428861"/>
                  <a:gd name="connsiteY21" fmla="*/ 280197 h 1699909"/>
                  <a:gd name="connsiteX22" fmla="*/ 864958 w 1428861"/>
                  <a:gd name="connsiteY22" fmla="*/ 38379 h 1699909"/>
                  <a:gd name="connsiteX23" fmla="*/ 816530 w 1428861"/>
                  <a:gd name="connsiteY23" fmla="*/ 41945 h 1699909"/>
                  <a:gd name="connsiteX24" fmla="*/ 809952 w 1428861"/>
                  <a:gd name="connsiteY24" fmla="*/ 32186 h 1699909"/>
                  <a:gd name="connsiteX25" fmla="*/ 770786 w 1428861"/>
                  <a:gd name="connsiteY25" fmla="*/ 5556 h 1699909"/>
                  <a:gd name="connsiteX26" fmla="*/ 383913 w 1428861"/>
                  <a:gd name="connsiteY26" fmla="*/ 250618 h 1699909"/>
                  <a:gd name="connsiteX27" fmla="*/ 369527 w 1428861"/>
                  <a:gd name="connsiteY27" fmla="*/ 342168 h 1699909"/>
                  <a:gd name="connsiteX28" fmla="*/ 369324 w 1428861"/>
                  <a:gd name="connsiteY28" fmla="*/ 374738 h 1699909"/>
                  <a:gd name="connsiteX29" fmla="*/ 350846 w 1428861"/>
                  <a:gd name="connsiteY29" fmla="*/ 463365 h 1699909"/>
                  <a:gd name="connsiteX30" fmla="*/ 310251 w 1428861"/>
                  <a:gd name="connsiteY30" fmla="*/ 558138 h 1699909"/>
                  <a:gd name="connsiteX31" fmla="*/ 321697 w 1428861"/>
                  <a:gd name="connsiteY31" fmla="*/ 586761 h 1699909"/>
                  <a:gd name="connsiteX32" fmla="*/ 330283 w 1428861"/>
                  <a:gd name="connsiteY32" fmla="*/ 588524 h 1699909"/>
                  <a:gd name="connsiteX33" fmla="*/ 335327 w 1428861"/>
                  <a:gd name="connsiteY33" fmla="*/ 587929 h 1699909"/>
                  <a:gd name="connsiteX34" fmla="*/ 391495 w 1428861"/>
                  <a:gd name="connsiteY34" fmla="*/ 573017 h 1699909"/>
                  <a:gd name="connsiteX35" fmla="*/ 518139 w 1428861"/>
                  <a:gd name="connsiteY35" fmla="*/ 784038 h 1699909"/>
                  <a:gd name="connsiteX36" fmla="*/ 518139 w 1428861"/>
                  <a:gd name="connsiteY36" fmla="*/ 848415 h 1699909"/>
                  <a:gd name="connsiteX37" fmla="*/ 491092 w 1428861"/>
                  <a:gd name="connsiteY37" fmla="*/ 888740 h 1699909"/>
                  <a:gd name="connsiteX38" fmla="*/ 383079 w 1428861"/>
                  <a:gd name="connsiteY38" fmla="*/ 933077 h 1699909"/>
                  <a:gd name="connsiteX39" fmla="*/ 112540 w 1428861"/>
                  <a:gd name="connsiteY39" fmla="*/ 1072762 h 1699909"/>
                  <a:gd name="connsiteX40" fmla="*/ 38814 w 1428861"/>
                  <a:gd name="connsiteY40" fmla="*/ 1219129 h 1699909"/>
                  <a:gd name="connsiteX41" fmla="*/ 827 w 1428861"/>
                  <a:gd name="connsiteY41" fmla="*/ 1529941 h 1699909"/>
                  <a:gd name="connsiteX42" fmla="*/ 46840 w 1428861"/>
                  <a:gd name="connsiteY42" fmla="*/ 1631840 h 1699909"/>
                  <a:gd name="connsiteX43" fmla="*/ 191358 w 1428861"/>
                  <a:gd name="connsiteY43" fmla="*/ 1699910 h 1699909"/>
                  <a:gd name="connsiteX44" fmla="*/ 191358 w 1428861"/>
                  <a:gd name="connsiteY44" fmla="*/ 1653949 h 1699909"/>
                  <a:gd name="connsiteX45" fmla="*/ 71164 w 1428861"/>
                  <a:gd name="connsiteY45" fmla="*/ 1595662 h 1699909"/>
                  <a:gd name="connsiteX46" fmla="*/ 44119 w 1428861"/>
                  <a:gd name="connsiteY46" fmla="*/ 1535065 h 1699909"/>
                  <a:gd name="connsiteX47" fmla="*/ 82211 w 1428861"/>
                  <a:gd name="connsiteY47" fmla="*/ 1223360 h 1699909"/>
                  <a:gd name="connsiteX48" fmla="*/ 82370 w 1428861"/>
                  <a:gd name="connsiteY48" fmla="*/ 1221180 h 1699909"/>
                  <a:gd name="connsiteX49" fmla="*/ 139769 w 1428861"/>
                  <a:gd name="connsiteY49" fmla="*/ 1106808 h 1699909"/>
                  <a:gd name="connsiteX50" fmla="*/ 395673 w 1428861"/>
                  <a:gd name="connsiteY50" fmla="*/ 974834 h 1699909"/>
                  <a:gd name="connsiteX51" fmla="*/ 441012 w 1428861"/>
                  <a:gd name="connsiteY51" fmla="*/ 958939 h 1699909"/>
                  <a:gd name="connsiteX52" fmla="*/ 714428 w 1428861"/>
                  <a:gd name="connsiteY52" fmla="*/ 1024550 h 1699909"/>
                  <a:gd name="connsiteX53" fmla="*/ 987792 w 1428861"/>
                  <a:gd name="connsiteY53" fmla="*/ 958939 h 1699909"/>
                  <a:gd name="connsiteX54" fmla="*/ 390917 w 1428861"/>
                  <a:gd name="connsiteY54" fmla="*/ 480548 h 1699909"/>
                  <a:gd name="connsiteX55" fmla="*/ 412933 w 1428861"/>
                  <a:gd name="connsiteY55" fmla="*/ 375008 h 1699909"/>
                  <a:gd name="connsiteX56" fmla="*/ 413135 w 1428861"/>
                  <a:gd name="connsiteY56" fmla="*/ 342449 h 1699909"/>
                  <a:gd name="connsiteX57" fmla="*/ 425364 w 1428861"/>
                  <a:gd name="connsiteY57" fmla="*/ 264156 h 1699909"/>
                  <a:gd name="connsiteX58" fmla="*/ 711900 w 1428861"/>
                  <a:gd name="connsiteY58" fmla="*/ 43584 h 1699909"/>
                  <a:gd name="connsiteX59" fmla="*/ 762753 w 1428861"/>
                  <a:gd name="connsiteY59" fmla="*/ 48406 h 1699909"/>
                  <a:gd name="connsiteX60" fmla="*/ 773792 w 1428861"/>
                  <a:gd name="connsiteY60" fmla="*/ 56528 h 1699909"/>
                  <a:gd name="connsiteX61" fmla="*/ 793237 w 1428861"/>
                  <a:gd name="connsiteY61" fmla="*/ 85392 h 1699909"/>
                  <a:gd name="connsiteX62" fmla="*/ 823492 w 1428861"/>
                  <a:gd name="connsiteY62" fmla="*/ 91297 h 1699909"/>
                  <a:gd name="connsiteX63" fmla="*/ 824476 w 1428861"/>
                  <a:gd name="connsiteY63" fmla="*/ 90595 h 1699909"/>
                  <a:gd name="connsiteX64" fmla="*/ 842025 w 1428861"/>
                  <a:gd name="connsiteY64" fmla="*/ 77325 h 1699909"/>
                  <a:gd name="connsiteX65" fmla="*/ 844549 w 1428861"/>
                  <a:gd name="connsiteY65" fmla="*/ 76889 h 1699909"/>
                  <a:gd name="connsiteX66" fmla="*/ 1009722 w 1428861"/>
                  <a:gd name="connsiteY66" fmla="*/ 288596 h 1699909"/>
                  <a:gd name="connsiteX67" fmla="*/ 1009733 w 1428861"/>
                  <a:gd name="connsiteY67" fmla="*/ 288596 h 1699909"/>
                  <a:gd name="connsiteX68" fmla="*/ 1034223 w 1428861"/>
                  <a:gd name="connsiteY68" fmla="*/ 386271 h 1699909"/>
                  <a:gd name="connsiteX69" fmla="*/ 1043142 w 1428861"/>
                  <a:gd name="connsiteY69" fmla="*/ 413049 h 1699909"/>
                  <a:gd name="connsiteX70" fmla="*/ 913665 w 1428861"/>
                  <a:gd name="connsiteY70" fmla="*/ 272673 h 1699909"/>
                  <a:gd name="connsiteX71" fmla="*/ 896305 w 1428861"/>
                  <a:gd name="connsiteY71" fmla="*/ 262476 h 1699909"/>
                  <a:gd name="connsiteX72" fmla="*/ 877995 w 1428861"/>
                  <a:gd name="connsiteY72" fmla="*/ 270864 h 1699909"/>
                  <a:gd name="connsiteX73" fmla="*/ 367938 w 1428861"/>
                  <a:gd name="connsiteY73" fmla="*/ 534189 h 1699909"/>
                  <a:gd name="connsiteX74" fmla="*/ 433858 w 1428861"/>
                  <a:gd name="connsiteY74" fmla="*/ 560473 h 1699909"/>
                  <a:gd name="connsiteX75" fmla="*/ 893068 w 1428861"/>
                  <a:gd name="connsiteY75" fmla="*/ 320311 h 1699909"/>
                  <a:gd name="connsiteX76" fmla="*/ 997843 w 1428861"/>
                  <a:gd name="connsiteY76" fmla="*/ 434967 h 1699909"/>
                  <a:gd name="connsiteX77" fmla="*/ 997843 w 1428861"/>
                  <a:gd name="connsiteY77" fmla="*/ 523179 h 1699909"/>
                  <a:gd name="connsiteX78" fmla="*/ 714797 w 1428861"/>
                  <a:gd name="connsiteY78" fmla="*/ 806559 h 1699909"/>
                  <a:gd name="connsiteX79" fmla="*/ 433858 w 1428861"/>
                  <a:gd name="connsiteY79" fmla="*/ 560468 h 1699909"/>
                  <a:gd name="connsiteX80" fmla="*/ 714443 w 1428861"/>
                  <a:gd name="connsiteY80" fmla="*/ 980933 h 1699909"/>
                  <a:gd name="connsiteX81" fmla="*/ 489457 w 1428861"/>
                  <a:gd name="connsiteY81" fmla="*/ 936529 h 1699909"/>
                  <a:gd name="connsiteX82" fmla="*/ 507632 w 1428861"/>
                  <a:gd name="connsiteY82" fmla="*/ 929068 h 1699909"/>
                  <a:gd name="connsiteX83" fmla="*/ 561723 w 1428861"/>
                  <a:gd name="connsiteY83" fmla="*/ 848417 h 1699909"/>
                  <a:gd name="connsiteX84" fmla="*/ 561723 w 1428861"/>
                  <a:gd name="connsiteY84" fmla="*/ 811841 h 1699909"/>
                  <a:gd name="connsiteX85" fmla="*/ 867007 w 1428861"/>
                  <a:gd name="connsiteY85" fmla="*/ 812167 h 1699909"/>
                  <a:gd name="connsiteX86" fmla="*/ 867007 w 1428861"/>
                  <a:gd name="connsiteY86" fmla="*/ 848419 h 1699909"/>
                  <a:gd name="connsiteX87" fmla="*/ 921087 w 1428861"/>
                  <a:gd name="connsiteY87" fmla="*/ 929070 h 1699909"/>
                  <a:gd name="connsiteX88" fmla="*/ 939325 w 1428861"/>
                  <a:gd name="connsiteY88" fmla="*/ 936558 h 1699909"/>
                  <a:gd name="connsiteX89" fmla="*/ 714443 w 1428861"/>
                  <a:gd name="connsiteY89" fmla="*/ 980933 h 169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28861" h="1699909">
                    <a:moveTo>
                      <a:pt x="1033054" y="974778"/>
                    </a:moveTo>
                    <a:cubicBezTo>
                      <a:pt x="1126972" y="1008479"/>
                      <a:pt x="1215834" y="1046882"/>
                      <a:pt x="1289410" y="1107074"/>
                    </a:cubicBezTo>
                    <a:cubicBezTo>
                      <a:pt x="1324648" y="1134558"/>
                      <a:pt x="1345606" y="1176475"/>
                      <a:pt x="1346447" y="1221158"/>
                    </a:cubicBezTo>
                    <a:lnTo>
                      <a:pt x="1384719" y="1534910"/>
                    </a:lnTo>
                    <a:cubicBezTo>
                      <a:pt x="1387810" y="1558620"/>
                      <a:pt x="1377387" y="1582069"/>
                      <a:pt x="1357717" y="1595662"/>
                    </a:cubicBezTo>
                    <a:cubicBezTo>
                      <a:pt x="1320216" y="1619897"/>
                      <a:pt x="1279895" y="1639460"/>
                      <a:pt x="1237649" y="1653914"/>
                    </a:cubicBezTo>
                    <a:lnTo>
                      <a:pt x="1237649" y="1699875"/>
                    </a:lnTo>
                    <a:cubicBezTo>
                      <a:pt x="1288524" y="1683537"/>
                      <a:pt x="1337063" y="1660665"/>
                      <a:pt x="1382049" y="1631829"/>
                    </a:cubicBezTo>
                    <a:cubicBezTo>
                      <a:pt x="1415304" y="1609131"/>
                      <a:pt x="1433053" y="1569725"/>
                      <a:pt x="1428016" y="1529779"/>
                    </a:cubicBezTo>
                    <a:lnTo>
                      <a:pt x="1390010" y="1219129"/>
                    </a:lnTo>
                    <a:cubicBezTo>
                      <a:pt x="1388619" y="1161923"/>
                      <a:pt x="1361710" y="1108338"/>
                      <a:pt x="1316657" y="1073059"/>
                    </a:cubicBezTo>
                    <a:cubicBezTo>
                      <a:pt x="1237579" y="1008363"/>
                      <a:pt x="1143688" y="968068"/>
                      <a:pt x="1044936" y="932780"/>
                    </a:cubicBezTo>
                    <a:lnTo>
                      <a:pt x="937646" y="888749"/>
                    </a:lnTo>
                    <a:cubicBezTo>
                      <a:pt x="921255" y="882072"/>
                      <a:pt x="910554" y="866114"/>
                      <a:pt x="910602" y="848415"/>
                    </a:cubicBezTo>
                    <a:lnTo>
                      <a:pt x="910602" y="784164"/>
                    </a:lnTo>
                    <a:cubicBezTo>
                      <a:pt x="992864" y="722616"/>
                      <a:pt x="1041338" y="625922"/>
                      <a:pt x="1041431" y="523184"/>
                    </a:cubicBezTo>
                    <a:lnTo>
                      <a:pt x="1041431" y="459997"/>
                    </a:lnTo>
                    <a:cubicBezTo>
                      <a:pt x="1052718" y="464653"/>
                      <a:pt x="1064772" y="467175"/>
                      <a:pt x="1076979" y="467434"/>
                    </a:cubicBezTo>
                    <a:cubicBezTo>
                      <a:pt x="1089018" y="467434"/>
                      <a:pt x="1098776" y="457675"/>
                      <a:pt x="1098776" y="445637"/>
                    </a:cubicBezTo>
                    <a:cubicBezTo>
                      <a:pt x="1098776" y="443296"/>
                      <a:pt x="1098399" y="440972"/>
                      <a:pt x="1097660" y="438751"/>
                    </a:cubicBezTo>
                    <a:lnTo>
                      <a:pt x="1075586" y="372486"/>
                    </a:lnTo>
                    <a:cubicBezTo>
                      <a:pt x="1065956" y="342240"/>
                      <a:pt x="1058246" y="311416"/>
                      <a:pt x="1052504" y="280197"/>
                    </a:cubicBezTo>
                    <a:cubicBezTo>
                      <a:pt x="1031008" y="174806"/>
                      <a:pt x="961685" y="85423"/>
                      <a:pt x="864958" y="38379"/>
                    </a:cubicBezTo>
                    <a:cubicBezTo>
                      <a:pt x="849445" y="30294"/>
                      <a:pt x="830692" y="31676"/>
                      <a:pt x="816530" y="41945"/>
                    </a:cubicBezTo>
                    <a:lnTo>
                      <a:pt x="809952" y="32186"/>
                    </a:lnTo>
                    <a:cubicBezTo>
                      <a:pt x="801026" y="18387"/>
                      <a:pt x="786901" y="8783"/>
                      <a:pt x="770786" y="5556"/>
                    </a:cubicBezTo>
                    <a:cubicBezTo>
                      <a:pt x="602059" y="-26168"/>
                      <a:pt x="439356" y="80943"/>
                      <a:pt x="383913" y="250618"/>
                    </a:cubicBezTo>
                    <a:cubicBezTo>
                      <a:pt x="374414" y="280208"/>
                      <a:pt x="369560" y="311091"/>
                      <a:pt x="369527" y="342168"/>
                    </a:cubicBezTo>
                    <a:lnTo>
                      <a:pt x="369324" y="374738"/>
                    </a:lnTo>
                    <a:cubicBezTo>
                      <a:pt x="369170" y="405219"/>
                      <a:pt x="362887" y="435361"/>
                      <a:pt x="350846" y="463365"/>
                    </a:cubicBezTo>
                    <a:lnTo>
                      <a:pt x="310251" y="558138"/>
                    </a:lnTo>
                    <a:cubicBezTo>
                      <a:pt x="305507" y="569203"/>
                      <a:pt x="310632" y="582018"/>
                      <a:pt x="321697" y="586761"/>
                    </a:cubicBezTo>
                    <a:cubicBezTo>
                      <a:pt x="324410" y="587925"/>
                      <a:pt x="327331" y="588524"/>
                      <a:pt x="330283" y="588524"/>
                    </a:cubicBezTo>
                    <a:cubicBezTo>
                      <a:pt x="331981" y="588526"/>
                      <a:pt x="333674" y="588326"/>
                      <a:pt x="335327" y="587929"/>
                    </a:cubicBezTo>
                    <a:cubicBezTo>
                      <a:pt x="338971" y="587057"/>
                      <a:pt x="359707" y="582044"/>
                      <a:pt x="391495" y="573017"/>
                    </a:cubicBezTo>
                    <a:cubicBezTo>
                      <a:pt x="404593" y="657176"/>
                      <a:pt x="450034" y="732892"/>
                      <a:pt x="518139" y="784038"/>
                    </a:cubicBezTo>
                    <a:lnTo>
                      <a:pt x="518139" y="848415"/>
                    </a:lnTo>
                    <a:cubicBezTo>
                      <a:pt x="518182" y="866112"/>
                      <a:pt x="507482" y="882066"/>
                      <a:pt x="491092" y="888740"/>
                    </a:cubicBezTo>
                    <a:lnTo>
                      <a:pt x="383079" y="933077"/>
                    </a:lnTo>
                    <a:cubicBezTo>
                      <a:pt x="284636" y="968293"/>
                      <a:pt x="191092" y="1008496"/>
                      <a:pt x="112540" y="1072762"/>
                    </a:cubicBezTo>
                    <a:cubicBezTo>
                      <a:pt x="67299" y="1108059"/>
                      <a:pt x="40248" y="1161766"/>
                      <a:pt x="38814" y="1219129"/>
                    </a:cubicBezTo>
                    <a:lnTo>
                      <a:pt x="827" y="1529941"/>
                    </a:lnTo>
                    <a:cubicBezTo>
                      <a:pt x="-4151" y="1569848"/>
                      <a:pt x="13612" y="1609186"/>
                      <a:pt x="46840" y="1631840"/>
                    </a:cubicBezTo>
                    <a:cubicBezTo>
                      <a:pt x="91865" y="1660685"/>
                      <a:pt x="140443" y="1683566"/>
                      <a:pt x="191358" y="1699910"/>
                    </a:cubicBezTo>
                    <a:lnTo>
                      <a:pt x="191358" y="1653949"/>
                    </a:lnTo>
                    <a:cubicBezTo>
                      <a:pt x="149068" y="1639489"/>
                      <a:pt x="108704" y="1619915"/>
                      <a:pt x="71164" y="1595662"/>
                    </a:cubicBezTo>
                    <a:cubicBezTo>
                      <a:pt x="51522" y="1582115"/>
                      <a:pt x="41087" y="1558733"/>
                      <a:pt x="44119" y="1535065"/>
                    </a:cubicBezTo>
                    <a:lnTo>
                      <a:pt x="82211" y="1223360"/>
                    </a:lnTo>
                    <a:lnTo>
                      <a:pt x="82370" y="1221180"/>
                    </a:lnTo>
                    <a:cubicBezTo>
                      <a:pt x="83250" y="1176344"/>
                      <a:pt x="104346" y="1134308"/>
                      <a:pt x="139769" y="1106808"/>
                    </a:cubicBezTo>
                    <a:cubicBezTo>
                      <a:pt x="213027" y="1046864"/>
                      <a:pt x="301793" y="1008525"/>
                      <a:pt x="395673" y="974834"/>
                    </a:cubicBezTo>
                    <a:lnTo>
                      <a:pt x="441012" y="958939"/>
                    </a:lnTo>
                    <a:cubicBezTo>
                      <a:pt x="499986" y="999607"/>
                      <a:pt x="603045" y="1024550"/>
                      <a:pt x="714428" y="1024550"/>
                    </a:cubicBezTo>
                    <a:cubicBezTo>
                      <a:pt x="825768" y="1024550"/>
                      <a:pt x="928818" y="999614"/>
                      <a:pt x="987792" y="958939"/>
                    </a:cubicBezTo>
                    <a:close/>
                    <a:moveTo>
                      <a:pt x="390917" y="480548"/>
                    </a:moveTo>
                    <a:cubicBezTo>
                      <a:pt x="405262" y="447202"/>
                      <a:pt x="412749" y="411310"/>
                      <a:pt x="412933" y="375008"/>
                    </a:cubicBezTo>
                    <a:lnTo>
                      <a:pt x="413135" y="342449"/>
                    </a:lnTo>
                    <a:cubicBezTo>
                      <a:pt x="413135" y="315876"/>
                      <a:pt x="417262" y="289463"/>
                      <a:pt x="425364" y="264156"/>
                    </a:cubicBezTo>
                    <a:cubicBezTo>
                      <a:pt x="468455" y="132222"/>
                      <a:pt x="583616" y="43584"/>
                      <a:pt x="711900" y="43584"/>
                    </a:cubicBezTo>
                    <a:cubicBezTo>
                      <a:pt x="728963" y="43615"/>
                      <a:pt x="745989" y="45228"/>
                      <a:pt x="762753" y="48406"/>
                    </a:cubicBezTo>
                    <a:cubicBezTo>
                      <a:pt x="767359" y="49555"/>
                      <a:pt x="771324" y="52473"/>
                      <a:pt x="773792" y="56528"/>
                    </a:cubicBezTo>
                    <a:lnTo>
                      <a:pt x="793237" y="85392"/>
                    </a:lnTo>
                    <a:cubicBezTo>
                      <a:pt x="799962" y="95378"/>
                      <a:pt x="813507" y="98022"/>
                      <a:pt x="823492" y="91297"/>
                    </a:cubicBezTo>
                    <a:cubicBezTo>
                      <a:pt x="823826" y="91073"/>
                      <a:pt x="824155" y="90837"/>
                      <a:pt x="824476" y="90595"/>
                    </a:cubicBezTo>
                    <a:lnTo>
                      <a:pt x="842025" y="77325"/>
                    </a:lnTo>
                    <a:cubicBezTo>
                      <a:pt x="842724" y="76730"/>
                      <a:pt x="843690" y="76562"/>
                      <a:pt x="844549" y="76889"/>
                    </a:cubicBezTo>
                    <a:cubicBezTo>
                      <a:pt x="929915" y="117459"/>
                      <a:pt x="991136" y="195926"/>
                      <a:pt x="1009722" y="288596"/>
                    </a:cubicBezTo>
                    <a:lnTo>
                      <a:pt x="1009733" y="288596"/>
                    </a:lnTo>
                    <a:cubicBezTo>
                      <a:pt x="1015819" y="321641"/>
                      <a:pt x="1024000" y="354263"/>
                      <a:pt x="1034223" y="386271"/>
                    </a:cubicBezTo>
                    <a:lnTo>
                      <a:pt x="1043142" y="413049"/>
                    </a:lnTo>
                    <a:cubicBezTo>
                      <a:pt x="997025" y="386931"/>
                      <a:pt x="942734" y="319014"/>
                      <a:pt x="913665" y="272673"/>
                    </a:cubicBezTo>
                    <a:cubicBezTo>
                      <a:pt x="909889" y="266646"/>
                      <a:pt x="903409" y="262840"/>
                      <a:pt x="896305" y="262476"/>
                    </a:cubicBezTo>
                    <a:cubicBezTo>
                      <a:pt x="889188" y="262064"/>
                      <a:pt x="882331" y="265205"/>
                      <a:pt x="877995" y="270864"/>
                    </a:cubicBezTo>
                    <a:cubicBezTo>
                      <a:pt x="768948" y="411057"/>
                      <a:pt x="477767" y="503409"/>
                      <a:pt x="367938" y="534189"/>
                    </a:cubicBezTo>
                    <a:close/>
                    <a:moveTo>
                      <a:pt x="433858" y="560473"/>
                    </a:moveTo>
                    <a:cubicBezTo>
                      <a:pt x="562050" y="521054"/>
                      <a:pt x="782060" y="439893"/>
                      <a:pt x="893068" y="320311"/>
                    </a:cubicBezTo>
                    <a:cubicBezTo>
                      <a:pt x="922194" y="363451"/>
                      <a:pt x="957495" y="402081"/>
                      <a:pt x="997843" y="434967"/>
                    </a:cubicBezTo>
                    <a:lnTo>
                      <a:pt x="997843" y="523179"/>
                    </a:lnTo>
                    <a:cubicBezTo>
                      <a:pt x="997934" y="679595"/>
                      <a:pt x="871210" y="806467"/>
                      <a:pt x="714797" y="806559"/>
                    </a:cubicBezTo>
                    <a:cubicBezTo>
                      <a:pt x="572665" y="806644"/>
                      <a:pt x="452489" y="701373"/>
                      <a:pt x="433858" y="560468"/>
                    </a:cubicBezTo>
                    <a:close/>
                    <a:moveTo>
                      <a:pt x="714443" y="980933"/>
                    </a:moveTo>
                    <a:cubicBezTo>
                      <a:pt x="637097" y="982838"/>
                      <a:pt x="560280" y="967678"/>
                      <a:pt x="489457" y="936529"/>
                    </a:cubicBezTo>
                    <a:lnTo>
                      <a:pt x="507632" y="929068"/>
                    </a:lnTo>
                    <a:cubicBezTo>
                      <a:pt x="540405" y="915710"/>
                      <a:pt x="561801" y="883808"/>
                      <a:pt x="561723" y="848417"/>
                    </a:cubicBezTo>
                    <a:lnTo>
                      <a:pt x="561723" y="811841"/>
                    </a:lnTo>
                    <a:cubicBezTo>
                      <a:pt x="657074" y="862806"/>
                      <a:pt x="771547" y="862928"/>
                      <a:pt x="867007" y="812167"/>
                    </a:cubicBezTo>
                    <a:lnTo>
                      <a:pt x="867007" y="848419"/>
                    </a:lnTo>
                    <a:cubicBezTo>
                      <a:pt x="866931" y="883805"/>
                      <a:pt x="888321" y="915706"/>
                      <a:pt x="921087" y="929070"/>
                    </a:cubicBezTo>
                    <a:lnTo>
                      <a:pt x="939325" y="936558"/>
                    </a:lnTo>
                    <a:cubicBezTo>
                      <a:pt x="868533" y="967685"/>
                      <a:pt x="791753" y="982836"/>
                      <a:pt x="714443" y="980933"/>
                    </a:cubicBezTo>
                    <a:close/>
                  </a:path>
                </a:pathLst>
              </a:custGeom>
              <a:grpFill/>
              <a:ln w="21729" cap="flat">
                <a:noFill/>
                <a:prstDash val="solid"/>
                <a:miter/>
              </a:ln>
            </p:spPr>
            <p:txBody>
              <a:bodyPr rtlCol="0" anchor="ctr"/>
              <a:lstStyle/>
              <a:p>
                <a:endParaRPr lang="cs-CZ"/>
              </a:p>
            </p:txBody>
          </p:sp>
          <p:sp>
            <p:nvSpPr>
              <p:cNvPr id="10" name="Volný tvar: obrazec 9">
                <a:extLst>
                  <a:ext uri="{FF2B5EF4-FFF2-40B4-BE49-F238E27FC236}">
                    <a16:creationId xmlns:a16="http://schemas.microsoft.com/office/drawing/2014/main" id="{5362A308-DFC6-63CD-7384-2E9C86BC8278}"/>
                  </a:ext>
                </a:extLst>
              </p:cNvPr>
              <p:cNvSpPr/>
              <p:nvPr/>
            </p:nvSpPr>
            <p:spPr>
              <a:xfrm>
                <a:off x="7364306" y="2916481"/>
                <a:ext cx="1264256" cy="697523"/>
              </a:xfrm>
              <a:custGeom>
                <a:avLst/>
                <a:gdLst>
                  <a:gd name="connsiteX0" fmla="*/ 1111673 w 1264256"/>
                  <a:gd name="connsiteY0" fmla="*/ 77164 h 697523"/>
                  <a:gd name="connsiteX1" fmla="*/ 1034076 w 1264256"/>
                  <a:gd name="connsiteY1" fmla="*/ 0 h 697523"/>
                  <a:gd name="connsiteX2" fmla="*/ 1033860 w 1264256"/>
                  <a:gd name="connsiteY2" fmla="*/ 0 h 697523"/>
                  <a:gd name="connsiteX3" fmla="*/ 229747 w 1264256"/>
                  <a:gd name="connsiteY3" fmla="*/ 0 h 697523"/>
                  <a:gd name="connsiteX4" fmla="*/ 152583 w 1264256"/>
                  <a:gd name="connsiteY4" fmla="*/ 77164 h 697523"/>
                  <a:gd name="connsiteX5" fmla="*/ 152583 w 1264256"/>
                  <a:gd name="connsiteY5" fmla="*/ 570879 h 697523"/>
                  <a:gd name="connsiteX6" fmla="*/ 0 w 1264256"/>
                  <a:gd name="connsiteY6" fmla="*/ 570879 h 697523"/>
                  <a:gd name="connsiteX7" fmla="*/ 0 w 1264256"/>
                  <a:gd name="connsiteY7" fmla="*/ 620447 h 697523"/>
                  <a:gd name="connsiteX8" fmla="*/ 77161 w 1264256"/>
                  <a:gd name="connsiteY8" fmla="*/ 697523 h 697523"/>
                  <a:gd name="connsiteX9" fmla="*/ 1187178 w 1264256"/>
                  <a:gd name="connsiteY9" fmla="*/ 697523 h 697523"/>
                  <a:gd name="connsiteX10" fmla="*/ 1264256 w 1264256"/>
                  <a:gd name="connsiteY10" fmla="*/ 620360 h 697523"/>
                  <a:gd name="connsiteX11" fmla="*/ 1264256 w 1264256"/>
                  <a:gd name="connsiteY11" fmla="*/ 570879 h 697523"/>
                  <a:gd name="connsiteX12" fmla="*/ 1111673 w 1264256"/>
                  <a:gd name="connsiteY12" fmla="*/ 570879 h 697523"/>
                  <a:gd name="connsiteX13" fmla="*/ 1220661 w 1264256"/>
                  <a:gd name="connsiteY13" fmla="*/ 614475 h 697523"/>
                  <a:gd name="connsiteX14" fmla="*/ 1220661 w 1264256"/>
                  <a:gd name="connsiteY14" fmla="*/ 620277 h 697523"/>
                  <a:gd name="connsiteX15" fmla="*/ 1187093 w 1264256"/>
                  <a:gd name="connsiteY15" fmla="*/ 653928 h 697523"/>
                  <a:gd name="connsiteX16" fmla="*/ 77246 w 1264256"/>
                  <a:gd name="connsiteY16" fmla="*/ 653928 h 697523"/>
                  <a:gd name="connsiteX17" fmla="*/ 43591 w 1264256"/>
                  <a:gd name="connsiteY17" fmla="*/ 620360 h 697523"/>
                  <a:gd name="connsiteX18" fmla="*/ 43591 w 1264256"/>
                  <a:gd name="connsiteY18" fmla="*/ 614475 h 697523"/>
                  <a:gd name="connsiteX19" fmla="*/ 196174 w 1264256"/>
                  <a:gd name="connsiteY19" fmla="*/ 614475 h 697523"/>
                  <a:gd name="connsiteX20" fmla="*/ 196174 w 1264256"/>
                  <a:gd name="connsiteY20" fmla="*/ 77164 h 697523"/>
                  <a:gd name="connsiteX21" fmla="*/ 229742 w 1264256"/>
                  <a:gd name="connsiteY21" fmla="*/ 43596 h 697523"/>
                  <a:gd name="connsiteX22" fmla="*/ 1034509 w 1264256"/>
                  <a:gd name="connsiteY22" fmla="*/ 43596 h 697523"/>
                  <a:gd name="connsiteX23" fmla="*/ 1068078 w 1264256"/>
                  <a:gd name="connsiteY23" fmla="*/ 77164 h 697523"/>
                  <a:gd name="connsiteX24" fmla="*/ 1068078 w 1264256"/>
                  <a:gd name="connsiteY24" fmla="*/ 614475 h 69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4256" h="697523">
                    <a:moveTo>
                      <a:pt x="1111673" y="77164"/>
                    </a:moveTo>
                    <a:cubicBezTo>
                      <a:pt x="1111553" y="34427"/>
                      <a:pt x="1076812" y="-120"/>
                      <a:pt x="1034076" y="0"/>
                    </a:cubicBezTo>
                    <a:cubicBezTo>
                      <a:pt x="1034004" y="0"/>
                      <a:pt x="1033932" y="0"/>
                      <a:pt x="1033860" y="0"/>
                    </a:cubicBezTo>
                    <a:lnTo>
                      <a:pt x="229747" y="0"/>
                    </a:lnTo>
                    <a:cubicBezTo>
                      <a:pt x="187150" y="46"/>
                      <a:pt x="152629" y="34567"/>
                      <a:pt x="152583" y="77164"/>
                    </a:cubicBezTo>
                    <a:lnTo>
                      <a:pt x="152583" y="570879"/>
                    </a:lnTo>
                    <a:lnTo>
                      <a:pt x="0" y="570879"/>
                    </a:lnTo>
                    <a:lnTo>
                      <a:pt x="0" y="620447"/>
                    </a:lnTo>
                    <a:cubicBezTo>
                      <a:pt x="286" y="662928"/>
                      <a:pt x="34678" y="697284"/>
                      <a:pt x="77161" y="697523"/>
                    </a:cubicBezTo>
                    <a:lnTo>
                      <a:pt x="1187178" y="697523"/>
                    </a:lnTo>
                    <a:cubicBezTo>
                      <a:pt x="1229661" y="697238"/>
                      <a:pt x="1264018" y="662843"/>
                      <a:pt x="1264256" y="620360"/>
                    </a:cubicBezTo>
                    <a:lnTo>
                      <a:pt x="1264256" y="570879"/>
                    </a:lnTo>
                    <a:lnTo>
                      <a:pt x="1111673" y="570879"/>
                    </a:lnTo>
                    <a:close/>
                    <a:moveTo>
                      <a:pt x="1220661" y="614475"/>
                    </a:moveTo>
                    <a:lnTo>
                      <a:pt x="1220661" y="620277"/>
                    </a:lnTo>
                    <a:cubicBezTo>
                      <a:pt x="1220548" y="638783"/>
                      <a:pt x="1205599" y="653769"/>
                      <a:pt x="1187093" y="653928"/>
                    </a:cubicBezTo>
                    <a:lnTo>
                      <a:pt x="77246" y="653928"/>
                    </a:lnTo>
                    <a:cubicBezTo>
                      <a:pt x="58740" y="653815"/>
                      <a:pt x="43752" y="638866"/>
                      <a:pt x="43591" y="620360"/>
                    </a:cubicBezTo>
                    <a:lnTo>
                      <a:pt x="43591" y="614475"/>
                    </a:lnTo>
                    <a:lnTo>
                      <a:pt x="196174" y="614475"/>
                    </a:lnTo>
                    <a:lnTo>
                      <a:pt x="196174" y="77164"/>
                    </a:lnTo>
                    <a:cubicBezTo>
                      <a:pt x="196196" y="58634"/>
                      <a:pt x="211212" y="43617"/>
                      <a:pt x="229742" y="43596"/>
                    </a:cubicBezTo>
                    <a:lnTo>
                      <a:pt x="1034509" y="43596"/>
                    </a:lnTo>
                    <a:cubicBezTo>
                      <a:pt x="1053040" y="43617"/>
                      <a:pt x="1068056" y="58634"/>
                      <a:pt x="1068078" y="77164"/>
                    </a:cubicBezTo>
                    <a:lnTo>
                      <a:pt x="1068078" y="614475"/>
                    </a:lnTo>
                    <a:close/>
                  </a:path>
                </a:pathLst>
              </a:custGeom>
              <a:grpFill/>
              <a:ln w="21729" cap="flat">
                <a:noFill/>
                <a:prstDash val="solid"/>
                <a:miter/>
              </a:ln>
            </p:spPr>
            <p:txBody>
              <a:bodyPr rtlCol="0" anchor="ctr"/>
              <a:lstStyle/>
              <a:p>
                <a:endParaRPr lang="cs-CZ"/>
              </a:p>
            </p:txBody>
          </p:sp>
        </p:grpSp>
        <p:grpSp>
          <p:nvGrpSpPr>
            <p:cNvPr id="18" name="Skupina 17">
              <a:extLst>
                <a:ext uri="{FF2B5EF4-FFF2-40B4-BE49-F238E27FC236}">
                  <a16:creationId xmlns:a16="http://schemas.microsoft.com/office/drawing/2014/main" id="{89A7BAC0-A182-3801-2689-BE185D137086}"/>
                </a:ext>
              </a:extLst>
            </p:cNvPr>
            <p:cNvGrpSpPr/>
            <p:nvPr/>
          </p:nvGrpSpPr>
          <p:grpSpPr>
            <a:xfrm>
              <a:off x="7852656" y="3120645"/>
              <a:ext cx="287397" cy="289193"/>
              <a:chOff x="7807569" y="3100572"/>
              <a:chExt cx="287397" cy="289193"/>
            </a:xfrm>
          </p:grpSpPr>
          <p:sp>
            <p:nvSpPr>
              <p:cNvPr id="14" name="Obdélník 13">
                <a:extLst>
                  <a:ext uri="{FF2B5EF4-FFF2-40B4-BE49-F238E27FC236}">
                    <a16:creationId xmlns:a16="http://schemas.microsoft.com/office/drawing/2014/main" id="{2BEDA5C2-8A1C-696A-FE11-16EFF2953C74}"/>
                  </a:ext>
                </a:extLst>
              </p:cNvPr>
              <p:cNvSpPr/>
              <p:nvPr/>
            </p:nvSpPr>
            <p:spPr>
              <a:xfrm>
                <a:off x="7807569"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F52439FD-A4AA-78DA-1831-4EECFC62EB53}"/>
                  </a:ext>
                </a:extLst>
              </p:cNvPr>
              <p:cNvSpPr/>
              <p:nvPr/>
            </p:nvSpPr>
            <p:spPr>
              <a:xfrm>
                <a:off x="7971874" y="3100572"/>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1D0A4D6C-A6A7-700E-F864-412E7331295B}"/>
                  </a:ext>
                </a:extLst>
              </p:cNvPr>
              <p:cNvSpPr/>
              <p:nvPr/>
            </p:nvSpPr>
            <p:spPr>
              <a:xfrm>
                <a:off x="7807569" y="3266490"/>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56533AD9-92D8-8C32-28B3-5D7B5028645A}"/>
                  </a:ext>
                </a:extLst>
              </p:cNvPr>
              <p:cNvSpPr/>
              <p:nvPr/>
            </p:nvSpPr>
            <p:spPr>
              <a:xfrm>
                <a:off x="7971874" y="3266673"/>
                <a:ext cx="123092" cy="123092"/>
              </a:xfrm>
              <a:prstGeom prst="rect">
                <a:avLst/>
              </a:prstGeom>
              <a:no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pic>
        <p:nvPicPr>
          <p:cNvPr id="21" name="Grafický objekt 20" descr="Bezpečnostní kamera obrys">
            <a:extLst>
              <a:ext uri="{FF2B5EF4-FFF2-40B4-BE49-F238E27FC236}">
                <a16:creationId xmlns:a16="http://schemas.microsoft.com/office/drawing/2014/main" id="{C53BE097-8B02-251B-0765-A8BA822C36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1578" y="1195754"/>
            <a:ext cx="914400" cy="914400"/>
          </a:xfrm>
          <a:prstGeom prst="rect">
            <a:avLst/>
          </a:prstGeom>
        </p:spPr>
      </p:pic>
      <p:pic>
        <p:nvPicPr>
          <p:cNvPr id="29" name="Grafický objekt 28" descr="Deska s klipem, částečně zaškrtnuté obrys">
            <a:extLst>
              <a:ext uri="{FF2B5EF4-FFF2-40B4-BE49-F238E27FC236}">
                <a16:creationId xmlns:a16="http://schemas.microsoft.com/office/drawing/2014/main" id="{BD88275B-3EFA-40A0-5A7D-ADC079BE9F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2499" y="3745419"/>
            <a:ext cx="914400" cy="914400"/>
          </a:xfrm>
          <a:prstGeom prst="rect">
            <a:avLst/>
          </a:prstGeom>
        </p:spPr>
      </p:pic>
      <p:pic>
        <p:nvPicPr>
          <p:cNvPr id="31" name="Grafický objekt 30" descr="Televize obrys">
            <a:extLst>
              <a:ext uri="{FF2B5EF4-FFF2-40B4-BE49-F238E27FC236}">
                <a16:creationId xmlns:a16="http://schemas.microsoft.com/office/drawing/2014/main" id="{F64E51F3-D830-173E-0F08-DB41406FF2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3015" y="430392"/>
            <a:ext cx="2787312" cy="2787312"/>
          </a:xfrm>
          <a:prstGeom prst="rect">
            <a:avLst/>
          </a:prstGeom>
        </p:spPr>
      </p:pic>
      <p:grpSp>
        <p:nvGrpSpPr>
          <p:cNvPr id="5" name="Skupina 4">
            <a:extLst>
              <a:ext uri="{FF2B5EF4-FFF2-40B4-BE49-F238E27FC236}">
                <a16:creationId xmlns:a16="http://schemas.microsoft.com/office/drawing/2014/main" id="{F01B806F-C8A8-1B2B-5F51-D05B7A76716B}"/>
              </a:ext>
            </a:extLst>
          </p:cNvPr>
          <p:cNvGrpSpPr/>
          <p:nvPr/>
        </p:nvGrpSpPr>
        <p:grpSpPr>
          <a:xfrm>
            <a:off x="8074443" y="3076352"/>
            <a:ext cx="3929106" cy="3030996"/>
            <a:chOff x="8074443" y="3076352"/>
            <a:chExt cx="3929106" cy="3030996"/>
          </a:xfrm>
        </p:grpSpPr>
        <p:pic>
          <p:nvPicPr>
            <p:cNvPr id="34" name="Grafický objekt 33" descr="Školák obrys">
              <a:extLst>
                <a:ext uri="{FF2B5EF4-FFF2-40B4-BE49-F238E27FC236}">
                  <a16:creationId xmlns:a16="http://schemas.microsoft.com/office/drawing/2014/main" id="{AD0A5429-01A6-6321-86C9-70D33E4819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4443" y="3076352"/>
              <a:ext cx="1512000" cy="1512000"/>
            </a:xfrm>
            <a:prstGeom prst="rect">
              <a:avLst/>
            </a:prstGeom>
          </p:spPr>
        </p:pic>
        <p:pic>
          <p:nvPicPr>
            <p:cNvPr id="35" name="Grafický objekt 34" descr="Školák obrys">
              <a:extLst>
                <a:ext uri="{FF2B5EF4-FFF2-40B4-BE49-F238E27FC236}">
                  <a16:creationId xmlns:a16="http://schemas.microsoft.com/office/drawing/2014/main" id="{775A86CC-1CAF-5125-5526-889C5C0F65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2996" y="3076352"/>
              <a:ext cx="1512000" cy="1512000"/>
            </a:xfrm>
            <a:prstGeom prst="rect">
              <a:avLst/>
            </a:prstGeom>
          </p:spPr>
        </p:pic>
        <p:pic>
          <p:nvPicPr>
            <p:cNvPr id="36" name="Grafický objekt 35" descr="Školák obrys">
              <a:extLst>
                <a:ext uri="{FF2B5EF4-FFF2-40B4-BE49-F238E27FC236}">
                  <a16:creationId xmlns:a16="http://schemas.microsoft.com/office/drawing/2014/main" id="{EF052302-6823-76CC-EAFA-298C97A0CD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1549" y="3076352"/>
              <a:ext cx="1512000" cy="1512000"/>
            </a:xfrm>
            <a:prstGeom prst="rect">
              <a:avLst/>
            </a:prstGeom>
          </p:spPr>
        </p:pic>
        <p:pic>
          <p:nvPicPr>
            <p:cNvPr id="37" name="Grafický objekt 36" descr="Školák obrys">
              <a:extLst>
                <a:ext uri="{FF2B5EF4-FFF2-40B4-BE49-F238E27FC236}">
                  <a16:creationId xmlns:a16="http://schemas.microsoft.com/office/drawing/2014/main" id="{53818F4C-2DF0-5B09-5E4C-FAF44B051A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8719" y="4595348"/>
              <a:ext cx="1512000" cy="1512000"/>
            </a:xfrm>
            <a:prstGeom prst="rect">
              <a:avLst/>
            </a:prstGeom>
          </p:spPr>
        </p:pic>
        <p:pic>
          <p:nvPicPr>
            <p:cNvPr id="38" name="Grafický objekt 37" descr="Školák obrys">
              <a:extLst>
                <a:ext uri="{FF2B5EF4-FFF2-40B4-BE49-F238E27FC236}">
                  <a16:creationId xmlns:a16="http://schemas.microsoft.com/office/drawing/2014/main" id="{19E3C44B-2FE8-200D-3EFB-D15455E0C6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1405" y="4595347"/>
              <a:ext cx="1512000" cy="1512000"/>
            </a:xfrm>
            <a:prstGeom prst="rect">
              <a:avLst/>
            </a:prstGeom>
          </p:spPr>
        </p:pic>
      </p:grpSp>
    </p:spTree>
    <p:extLst>
      <p:ext uri="{BB962C8B-B14F-4D97-AF65-F5344CB8AC3E}">
        <p14:creationId xmlns:p14="http://schemas.microsoft.com/office/powerpoint/2010/main" val="28317988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EF0F8593-4983-F614-C4C9-C637C75AA8A9}"/>
              </a:ext>
            </a:extLst>
          </p:cNvPr>
          <p:cNvSpPr>
            <a:spLocks noGrp="1"/>
          </p:cNvSpPr>
          <p:nvPr>
            <p:ph type="body" idx="1"/>
          </p:nvPr>
        </p:nvSpPr>
        <p:spPr/>
        <p:txBody>
          <a:bodyPr/>
          <a:lstStyle/>
          <a:p>
            <a:pPr marL="203195" indent="0">
              <a:buNone/>
            </a:pPr>
            <a:r>
              <a:rPr lang="cs-CZ" sz="16600" dirty="0">
                <a:solidFill>
                  <a:srgbClr val="F0AB00"/>
                </a:solidFill>
              </a:rPr>
              <a:t>PROČ?</a:t>
            </a:r>
          </a:p>
        </p:txBody>
      </p:sp>
      <p:sp>
        <p:nvSpPr>
          <p:cNvPr id="2" name="Nadpis 1">
            <a:extLst>
              <a:ext uri="{FF2B5EF4-FFF2-40B4-BE49-F238E27FC236}">
                <a16:creationId xmlns:a16="http://schemas.microsoft.com/office/drawing/2014/main" id="{79FE6390-B656-19F0-BC59-7ECFF8A0D34F}"/>
              </a:ext>
            </a:extLst>
          </p:cNvPr>
          <p:cNvSpPr>
            <a:spLocks noGrp="1"/>
          </p:cNvSpPr>
          <p:nvPr>
            <p:ph type="title"/>
          </p:nvPr>
        </p:nvSpPr>
        <p:spPr/>
        <p:txBody>
          <a:bodyPr/>
          <a:lstStyle/>
          <a:p>
            <a:r>
              <a:rPr lang="cs-CZ" dirty="0"/>
              <a:t>Pochopit uživatele</a:t>
            </a:r>
          </a:p>
        </p:txBody>
      </p:sp>
    </p:spTree>
    <p:extLst>
      <p:ext uri="{BB962C8B-B14F-4D97-AF65-F5344CB8AC3E}">
        <p14:creationId xmlns:p14="http://schemas.microsoft.com/office/powerpoint/2010/main" val="3833540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5CBD03-CF07-F748-9E15-BF6EA62CE3FA}"/>
              </a:ext>
            </a:extLst>
          </p:cNvPr>
          <p:cNvSpPr>
            <a:spLocks noGrp="1"/>
          </p:cNvSpPr>
          <p:nvPr>
            <p:ph type="ctrTitle"/>
          </p:nvPr>
        </p:nvSpPr>
        <p:spPr/>
        <p:txBody>
          <a:bodyPr/>
          <a:lstStyle/>
          <a:p>
            <a:r>
              <a:rPr lang="cs-CZ" dirty="0"/>
              <a:t>Testování a sprint</a:t>
            </a:r>
          </a:p>
        </p:txBody>
      </p:sp>
      <p:sp>
        <p:nvSpPr>
          <p:cNvPr id="3" name="Podnadpis 2">
            <a:extLst>
              <a:ext uri="{FF2B5EF4-FFF2-40B4-BE49-F238E27FC236}">
                <a16:creationId xmlns:a16="http://schemas.microsoft.com/office/drawing/2014/main" id="{35C711A5-BC1E-093E-B2EE-D01D9D0C287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401353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EA7EF1E4-BA37-A5DB-242A-FF0DD6062F7A}"/>
              </a:ext>
            </a:extLst>
          </p:cNvPr>
          <p:cNvSpPr>
            <a:spLocks noGrp="1"/>
          </p:cNvSpPr>
          <p:nvPr>
            <p:ph type="body" idx="1"/>
          </p:nvPr>
        </p:nvSpPr>
        <p:spPr/>
        <p:txBody>
          <a:bodyPr/>
          <a:lstStyle/>
          <a:p>
            <a:pPr marL="717545" indent="-514350">
              <a:buSzPct val="75000"/>
              <a:buFont typeface="+mj-lt"/>
              <a:buAutoNum type="arabicParenR"/>
            </a:pPr>
            <a:r>
              <a:rPr lang="cs-CZ" sz="2800" dirty="0"/>
              <a:t>uvítání</a:t>
            </a:r>
          </a:p>
          <a:p>
            <a:pPr marL="717545" indent="-514350">
              <a:buSzPct val="75000"/>
              <a:buFont typeface="+mj-lt"/>
              <a:buAutoNum type="arabicParenR"/>
            </a:pPr>
            <a:r>
              <a:rPr lang="cs-CZ" sz="2800" dirty="0"/>
              <a:t>obecné otevřené otázky</a:t>
            </a:r>
          </a:p>
          <a:p>
            <a:pPr marL="717545" indent="-514350">
              <a:buSzPct val="75000"/>
              <a:buFont typeface="+mj-lt"/>
              <a:buAutoNum type="arabicParenR"/>
            </a:pPr>
            <a:r>
              <a:rPr lang="cs-CZ" sz="2800" dirty="0"/>
              <a:t>seznámení s prototypem</a:t>
            </a:r>
          </a:p>
          <a:p>
            <a:pPr marL="717545" indent="-514350">
              <a:buSzPct val="75000"/>
              <a:buFont typeface="+mj-lt"/>
              <a:buAutoNum type="arabicParenR"/>
            </a:pPr>
            <a:r>
              <a:rPr lang="cs-CZ" sz="2800" dirty="0"/>
              <a:t>podrobné úkoly</a:t>
            </a:r>
          </a:p>
          <a:p>
            <a:pPr marL="717545" indent="-514350">
              <a:buSzPct val="75000"/>
              <a:buFont typeface="+mj-lt"/>
              <a:buAutoNum type="arabicParenR"/>
            </a:pPr>
            <a:r>
              <a:rPr lang="cs-CZ" sz="2800" dirty="0"/>
              <a:t>shrnutí</a:t>
            </a:r>
          </a:p>
        </p:txBody>
      </p:sp>
      <p:sp>
        <p:nvSpPr>
          <p:cNvPr id="3" name="Nadpis 2">
            <a:extLst>
              <a:ext uri="{FF2B5EF4-FFF2-40B4-BE49-F238E27FC236}">
                <a16:creationId xmlns:a16="http://schemas.microsoft.com/office/drawing/2014/main" id="{CB2E4F81-75E5-CCDA-5521-EF50CB7F0F76}"/>
              </a:ext>
            </a:extLst>
          </p:cNvPr>
          <p:cNvSpPr>
            <a:spLocks noGrp="1"/>
          </p:cNvSpPr>
          <p:nvPr>
            <p:ph type="title"/>
          </p:nvPr>
        </p:nvSpPr>
        <p:spPr/>
        <p:txBody>
          <a:bodyPr/>
          <a:lstStyle/>
          <a:p>
            <a:r>
              <a:rPr lang="cs-CZ" dirty="0"/>
              <a:t>Rozhovor </a:t>
            </a:r>
            <a:br>
              <a:rPr lang="cs-CZ" dirty="0"/>
            </a:br>
            <a:r>
              <a:rPr lang="cs-CZ" dirty="0"/>
              <a:t>v 5 dějstvích</a:t>
            </a:r>
          </a:p>
        </p:txBody>
      </p:sp>
    </p:spTree>
    <p:extLst>
      <p:ext uri="{BB962C8B-B14F-4D97-AF65-F5344CB8AC3E}">
        <p14:creationId xmlns:p14="http://schemas.microsoft.com/office/powerpoint/2010/main" val="29129305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0CB2540-A93B-E66B-A3C8-D77AF0285C6A}"/>
              </a:ext>
            </a:extLst>
          </p:cNvPr>
          <p:cNvSpPr>
            <a:spLocks noGrp="1"/>
          </p:cNvSpPr>
          <p:nvPr>
            <p:ph type="body" idx="1"/>
          </p:nvPr>
        </p:nvSpPr>
        <p:spPr/>
        <p:txBody>
          <a:bodyPr/>
          <a:lstStyle/>
          <a:p>
            <a:pPr marL="203195" indent="0" algn="ctr">
              <a:buNone/>
            </a:pPr>
            <a:r>
              <a:rPr lang="cs-CZ" sz="2800" i="1" dirty="0">
                <a:effectLst/>
                <a:latin typeface="+mj-lt"/>
                <a:ea typeface="Segoe UI Light" panose="020B0502040204020203" pitchFamily="34" charset="0"/>
                <a:cs typeface="Times New Roman" panose="02020603050405020304" pitchFamily="18" charset="0"/>
              </a:rPr>
              <a:t>„Díky, že jste dnes přišel! Snažíme se naše produkty neustále zlepšovat a u toho se neobejdeme bez otevřené zpětné vazby od vás. Čeká vás vcelku neformální rozhovor. Budu se hodně ptát, není to ale žádný test pro vás – testujeme náš produkt. Když se na ně čem zaseknete nebo vás něco zmate, není to vaše chyba. Naopak, pomáháte nám tak najít problémy, které je potřeba opravit. Začneme pár otázkami ohledně vašich zkušeností a pak vám ukážu nějaké věci, na kterých teď pracujeme. Než začneme, chcete se na něco zeptat?“ </a:t>
            </a:r>
          </a:p>
        </p:txBody>
      </p:sp>
      <p:sp>
        <p:nvSpPr>
          <p:cNvPr id="3" name="Nadpis 2">
            <a:extLst>
              <a:ext uri="{FF2B5EF4-FFF2-40B4-BE49-F238E27FC236}">
                <a16:creationId xmlns:a16="http://schemas.microsoft.com/office/drawing/2014/main" id="{49611DC4-003B-3BF8-503E-79547272DB79}"/>
              </a:ext>
            </a:extLst>
          </p:cNvPr>
          <p:cNvSpPr>
            <a:spLocks noGrp="1"/>
          </p:cNvSpPr>
          <p:nvPr>
            <p:ph type="title"/>
          </p:nvPr>
        </p:nvSpPr>
        <p:spPr/>
        <p:txBody>
          <a:bodyPr/>
          <a:lstStyle/>
          <a:p>
            <a:r>
              <a:rPr lang="cs-CZ" dirty="0"/>
              <a:t>Přátelské uvítání</a:t>
            </a:r>
          </a:p>
        </p:txBody>
      </p:sp>
    </p:spTree>
    <p:extLst>
      <p:ext uri="{BB962C8B-B14F-4D97-AF65-F5344CB8AC3E}">
        <p14:creationId xmlns:p14="http://schemas.microsoft.com/office/powerpoint/2010/main" val="11677656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0CB2540-A93B-E66B-A3C8-D77AF0285C6A}"/>
              </a:ext>
            </a:extLst>
          </p:cNvPr>
          <p:cNvSpPr>
            <a:spLocks noGrp="1"/>
          </p:cNvSpPr>
          <p:nvPr>
            <p:ph type="body" idx="1"/>
          </p:nvPr>
        </p:nvSpPr>
        <p:spPr/>
        <p:txBody>
          <a:bodyPr/>
          <a:lstStyle/>
          <a:p>
            <a:pPr marL="203195" indent="0" algn="ctr">
              <a:buNone/>
            </a:pPr>
            <a:r>
              <a:rPr lang="cs-CZ" sz="2800" i="1" dirty="0">
                <a:effectLst/>
                <a:latin typeface="+mj-lt"/>
                <a:ea typeface="Segoe UI Light" panose="020B0502040204020203" pitchFamily="34" charset="0"/>
                <a:cs typeface="Times New Roman" panose="02020603050405020304" pitchFamily="18" charset="0"/>
              </a:rPr>
              <a:t>„Jakou máte práci?“ </a:t>
            </a: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„Jak dlouho už to děláte?“ </a:t>
            </a: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„A co děláte, když zrovna nepracujete?“ </a:t>
            </a: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„Jak se o sebe staráte?“ </a:t>
            </a: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„Jak se udržujete v kondici a aktivní?“ </a:t>
            </a: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„Používáte na pomoc se cvičením nějaké aplikace, weby nebo jiné nástroje?“ „Které?“ </a:t>
            </a: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„Co by pro vás měly dělat?“ </a:t>
            </a: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„Co se vám na nich líbí nebo nelíbí?“ </a:t>
            </a: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„Platíte za ně?“ „Proč?“ „Proč ne?“</a:t>
            </a:r>
          </a:p>
        </p:txBody>
      </p:sp>
      <p:sp>
        <p:nvSpPr>
          <p:cNvPr id="3" name="Nadpis 2">
            <a:extLst>
              <a:ext uri="{FF2B5EF4-FFF2-40B4-BE49-F238E27FC236}">
                <a16:creationId xmlns:a16="http://schemas.microsoft.com/office/drawing/2014/main" id="{49611DC4-003B-3BF8-503E-79547272DB79}"/>
              </a:ext>
            </a:extLst>
          </p:cNvPr>
          <p:cNvSpPr>
            <a:spLocks noGrp="1"/>
          </p:cNvSpPr>
          <p:nvPr>
            <p:ph type="title"/>
          </p:nvPr>
        </p:nvSpPr>
        <p:spPr>
          <a:xfrm>
            <a:off x="252467" y="1277100"/>
            <a:ext cx="2577200" cy="2879264"/>
          </a:xfrm>
        </p:spPr>
        <p:txBody>
          <a:bodyPr/>
          <a:lstStyle/>
          <a:p>
            <a:r>
              <a:rPr lang="cs-CZ" dirty="0"/>
              <a:t>Otázky na souvislosti</a:t>
            </a:r>
            <a:br>
              <a:rPr lang="cs-CZ" dirty="0"/>
            </a:br>
            <a:br>
              <a:rPr lang="cs-CZ" dirty="0"/>
            </a:br>
            <a:r>
              <a:rPr lang="cs-CZ" sz="2800" dirty="0"/>
              <a:t>(fitness aplikace)</a:t>
            </a:r>
            <a:endParaRPr lang="cs-CZ" dirty="0"/>
          </a:p>
        </p:txBody>
      </p:sp>
    </p:spTree>
    <p:extLst>
      <p:ext uri="{BB962C8B-B14F-4D97-AF65-F5344CB8AC3E}">
        <p14:creationId xmlns:p14="http://schemas.microsoft.com/office/powerpoint/2010/main" val="5739574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0CB2540-A93B-E66B-A3C8-D77AF0285C6A}"/>
              </a:ext>
            </a:extLst>
          </p:cNvPr>
          <p:cNvSpPr>
            <a:spLocks noGrp="1"/>
          </p:cNvSpPr>
          <p:nvPr>
            <p:ph type="body" idx="1"/>
          </p:nvPr>
        </p:nvSpPr>
        <p:spPr/>
        <p:txBody>
          <a:bodyPr/>
          <a:lstStyle/>
          <a:p>
            <a:pPr marL="203195" indent="0" algn="ctr">
              <a:buNone/>
            </a:pPr>
            <a:r>
              <a:rPr lang="cs-CZ" sz="2800" i="1" dirty="0">
                <a:effectLst/>
                <a:latin typeface="+mj-lt"/>
                <a:ea typeface="Segoe UI Light" panose="020B0502040204020203" pitchFamily="34" charset="0"/>
                <a:cs typeface="Times New Roman" panose="02020603050405020304" pitchFamily="18" charset="0"/>
              </a:rPr>
              <a:t>„Některé věci za tím ne musí fungovat úplně správně – pokud narazíte na něco, co ještě neběží, řeknu vám to.“</a:t>
            </a:r>
          </a:p>
          <a:p>
            <a:pPr marL="203195" indent="0" algn="ctr">
              <a:buNone/>
            </a:pPr>
            <a:endParaRPr lang="cs-CZ" sz="2800" i="1" dirty="0">
              <a:latin typeface="+mj-lt"/>
              <a:ea typeface="Segoe UI Light" panose="020B0502040204020203" pitchFamily="34" charset="0"/>
              <a:cs typeface="Times New Roman" panose="02020603050405020304" pitchFamily="18" charset="0"/>
            </a:endParaRPr>
          </a:p>
          <a:p>
            <a:pPr marL="203195" indent="0" algn="ctr">
              <a:buNone/>
            </a:pPr>
            <a:endParaRPr lang="cs-CZ" sz="2800" i="1" dirty="0">
              <a:effectLst/>
              <a:latin typeface="+mj-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j-lt"/>
                <a:ea typeface="Segoe UI Light" panose="020B0502040204020203" pitchFamily="34" charset="0"/>
                <a:cs typeface="Times New Roman" panose="02020603050405020304" pitchFamily="18" charset="0"/>
              </a:rPr>
              <a:t>„Nejsou žádné správné nebo špatné odpovědi. Já jsem to nenavrhoval, tak že se neurazím, ani mi nemůžete lichotit. Nejvíc nám pomůžou otevřené, upřímné připomínky.“</a:t>
            </a:r>
          </a:p>
        </p:txBody>
      </p:sp>
      <p:sp>
        <p:nvSpPr>
          <p:cNvPr id="3" name="Nadpis 2">
            <a:extLst>
              <a:ext uri="{FF2B5EF4-FFF2-40B4-BE49-F238E27FC236}">
                <a16:creationId xmlns:a16="http://schemas.microsoft.com/office/drawing/2014/main" id="{49611DC4-003B-3BF8-503E-79547272DB79}"/>
              </a:ext>
            </a:extLst>
          </p:cNvPr>
          <p:cNvSpPr>
            <a:spLocks noGrp="1"/>
          </p:cNvSpPr>
          <p:nvPr>
            <p:ph type="title"/>
          </p:nvPr>
        </p:nvSpPr>
        <p:spPr/>
        <p:txBody>
          <a:bodyPr/>
          <a:lstStyle/>
          <a:p>
            <a:r>
              <a:rPr lang="cs-CZ" dirty="0"/>
              <a:t>Představení prototypu</a:t>
            </a:r>
          </a:p>
        </p:txBody>
      </p:sp>
    </p:spTree>
    <p:extLst>
      <p:ext uri="{BB962C8B-B14F-4D97-AF65-F5344CB8AC3E}">
        <p14:creationId xmlns:p14="http://schemas.microsoft.com/office/powerpoint/2010/main" val="26098939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0CB2540-A93B-E66B-A3C8-D77AF0285C6A}"/>
              </a:ext>
            </a:extLst>
          </p:cNvPr>
          <p:cNvSpPr>
            <a:spLocks noGrp="1"/>
          </p:cNvSpPr>
          <p:nvPr>
            <p:ph type="body" idx="1"/>
          </p:nvPr>
        </p:nvSpPr>
        <p:spPr/>
        <p:txBody>
          <a:bodyPr/>
          <a:lstStyle/>
          <a:p>
            <a:pPr marL="203195" indent="0" algn="ctr">
              <a:buNone/>
            </a:pPr>
            <a:r>
              <a:rPr lang="cs-CZ" sz="2800" i="1" dirty="0">
                <a:effectLst/>
                <a:latin typeface="+mn-lt"/>
                <a:ea typeface="Segoe UI Light" panose="020B0502040204020203" pitchFamily="34" charset="0"/>
                <a:cs typeface="Times New Roman" panose="02020603050405020304" pitchFamily="18" charset="0"/>
              </a:rPr>
              <a:t>„Když budeme prototyp procházet, prosím, uvažujte na hlas. Říkejte mi, co se snažíte udělat a jak si myslíte, že toho dosáhnete. Když si nebudete vědět rady nebo něčemu nebudete rozumět, prosím řekněte mi to. A když se vám něco bude obzvlášť líbit, taky mi to řekněte.“</a:t>
            </a:r>
          </a:p>
        </p:txBody>
      </p:sp>
      <p:sp>
        <p:nvSpPr>
          <p:cNvPr id="3" name="Nadpis 2">
            <a:extLst>
              <a:ext uri="{FF2B5EF4-FFF2-40B4-BE49-F238E27FC236}">
                <a16:creationId xmlns:a16="http://schemas.microsoft.com/office/drawing/2014/main" id="{49611DC4-003B-3BF8-503E-79547272DB79}"/>
              </a:ext>
            </a:extLst>
          </p:cNvPr>
          <p:cNvSpPr>
            <a:spLocks noGrp="1"/>
          </p:cNvSpPr>
          <p:nvPr>
            <p:ph type="title"/>
          </p:nvPr>
        </p:nvSpPr>
        <p:spPr/>
        <p:txBody>
          <a:bodyPr/>
          <a:lstStyle/>
          <a:p>
            <a:r>
              <a:rPr lang="cs-CZ" dirty="0"/>
              <a:t>Představení prototypu</a:t>
            </a:r>
          </a:p>
        </p:txBody>
      </p:sp>
    </p:spTree>
    <p:extLst>
      <p:ext uri="{BB962C8B-B14F-4D97-AF65-F5344CB8AC3E}">
        <p14:creationId xmlns:p14="http://schemas.microsoft.com/office/powerpoint/2010/main" val="42648784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0CB2540-A93B-E66B-A3C8-D77AF0285C6A}"/>
              </a:ext>
            </a:extLst>
          </p:cNvPr>
          <p:cNvSpPr>
            <a:spLocks noGrp="1"/>
          </p:cNvSpPr>
          <p:nvPr>
            <p:ph type="body" idx="1"/>
          </p:nvPr>
        </p:nvSpPr>
        <p:spPr/>
        <p:txBody>
          <a:bodyPr/>
          <a:lstStyle/>
          <a:p>
            <a:pPr marL="203195" indent="0" algn="ctr">
              <a:buNone/>
            </a:pPr>
            <a:r>
              <a:rPr lang="cs-CZ" sz="2800" i="1" dirty="0">
                <a:effectLst/>
                <a:latin typeface="+mn-lt"/>
                <a:ea typeface="Segoe UI Light" panose="020B0502040204020203" pitchFamily="34" charset="0"/>
                <a:cs typeface="Times New Roman" panose="02020603050405020304" pitchFamily="18" charset="0"/>
              </a:rPr>
              <a:t>„Co je tohle? Nač to je?“ </a:t>
            </a:r>
          </a:p>
          <a:p>
            <a:pPr marL="203195" indent="0" algn="ctr">
              <a:buNone/>
            </a:pPr>
            <a:endParaRPr lang="cs-CZ" sz="2800" i="1" dirty="0">
              <a:effectLst/>
              <a:latin typeface="+mn-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n-lt"/>
                <a:ea typeface="Segoe UI Light" panose="020B0502040204020203" pitchFamily="34" charset="0"/>
                <a:cs typeface="Times New Roman" panose="02020603050405020304" pitchFamily="18" charset="0"/>
              </a:rPr>
              <a:t>„Co si o tom myslíte?“ </a:t>
            </a:r>
          </a:p>
          <a:p>
            <a:pPr marL="203195" indent="0" algn="ctr">
              <a:buNone/>
            </a:pPr>
            <a:endParaRPr lang="cs-CZ" sz="2800" i="1" dirty="0">
              <a:effectLst/>
              <a:latin typeface="+mn-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n-lt"/>
                <a:ea typeface="Segoe UI Light" panose="020B0502040204020203" pitchFamily="34" charset="0"/>
                <a:cs typeface="Times New Roman" panose="02020603050405020304" pitchFamily="18" charset="0"/>
              </a:rPr>
              <a:t>„Co čekáte, že to bude dělat?“ </a:t>
            </a:r>
          </a:p>
          <a:p>
            <a:pPr marL="203195" indent="0" algn="ctr">
              <a:buNone/>
            </a:pPr>
            <a:endParaRPr lang="cs-CZ" sz="2800" i="1" dirty="0">
              <a:effectLst/>
              <a:latin typeface="+mn-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n-lt"/>
                <a:ea typeface="Segoe UI Light" panose="020B0502040204020203" pitchFamily="34" charset="0"/>
                <a:cs typeface="Times New Roman" panose="02020603050405020304" pitchFamily="18" charset="0"/>
              </a:rPr>
              <a:t>„Takže, co vám běží hlavou, když se na to díváte?“</a:t>
            </a:r>
          </a:p>
          <a:p>
            <a:pPr marL="203195" indent="0" algn="ctr">
              <a:buNone/>
            </a:pPr>
            <a:endParaRPr lang="cs-CZ" sz="2800" i="1" dirty="0">
              <a:latin typeface="+mn-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n-lt"/>
                <a:ea typeface="Segoe UI Light" panose="020B0502040204020203" pitchFamily="34" charset="0"/>
                <a:cs typeface="Times New Roman" panose="02020603050405020304" pitchFamily="18" charset="0"/>
              </a:rPr>
              <a:t>„Co teď hledáte?“ </a:t>
            </a:r>
          </a:p>
          <a:p>
            <a:pPr marL="203195" indent="0" algn="ctr">
              <a:buNone/>
            </a:pPr>
            <a:endParaRPr lang="cs-CZ" sz="2800" i="1" dirty="0">
              <a:effectLst/>
              <a:latin typeface="+mn-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n-lt"/>
                <a:ea typeface="Segoe UI Light" panose="020B0502040204020203" pitchFamily="34" charset="0"/>
                <a:cs typeface="Times New Roman" panose="02020603050405020304" pitchFamily="18" charset="0"/>
              </a:rPr>
              <a:t>„Co byste udělala teď? Proč?“</a:t>
            </a:r>
          </a:p>
        </p:txBody>
      </p:sp>
      <p:sp>
        <p:nvSpPr>
          <p:cNvPr id="3" name="Nadpis 2">
            <a:extLst>
              <a:ext uri="{FF2B5EF4-FFF2-40B4-BE49-F238E27FC236}">
                <a16:creationId xmlns:a16="http://schemas.microsoft.com/office/drawing/2014/main" id="{49611DC4-003B-3BF8-503E-79547272DB79}"/>
              </a:ext>
            </a:extLst>
          </p:cNvPr>
          <p:cNvSpPr>
            <a:spLocks noGrp="1"/>
          </p:cNvSpPr>
          <p:nvPr>
            <p:ph type="title"/>
          </p:nvPr>
        </p:nvSpPr>
        <p:spPr/>
        <p:txBody>
          <a:bodyPr/>
          <a:lstStyle/>
          <a:p>
            <a:r>
              <a:rPr lang="cs-CZ" sz="3100" dirty="0"/>
              <a:t>Úkoly a pošťouchnutí</a:t>
            </a:r>
          </a:p>
        </p:txBody>
      </p:sp>
    </p:spTree>
    <p:extLst>
      <p:ext uri="{BB962C8B-B14F-4D97-AF65-F5344CB8AC3E}">
        <p14:creationId xmlns:p14="http://schemas.microsoft.com/office/powerpoint/2010/main" val="14769954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2CEB11C-322E-D359-B432-D7B716B93167}"/>
              </a:ext>
            </a:extLst>
          </p:cNvPr>
          <p:cNvPicPr>
            <a:picLocks noChangeAspect="1"/>
          </p:cNvPicPr>
          <p:nvPr/>
        </p:nvPicPr>
        <p:blipFill>
          <a:blip r:embed="rId2"/>
          <a:stretch>
            <a:fillRect/>
          </a:stretch>
        </p:blipFill>
        <p:spPr>
          <a:xfrm>
            <a:off x="914028" y="0"/>
            <a:ext cx="10363943" cy="6858000"/>
          </a:xfrm>
          <a:prstGeom prst="rect">
            <a:avLst/>
          </a:prstGeom>
        </p:spPr>
      </p:pic>
    </p:spTree>
    <p:extLst>
      <p:ext uri="{BB962C8B-B14F-4D97-AF65-F5344CB8AC3E}">
        <p14:creationId xmlns:p14="http://schemas.microsoft.com/office/powerpoint/2010/main" val="11185836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0CB2540-A93B-E66B-A3C8-D77AF0285C6A}"/>
              </a:ext>
            </a:extLst>
          </p:cNvPr>
          <p:cNvSpPr>
            <a:spLocks noGrp="1"/>
          </p:cNvSpPr>
          <p:nvPr>
            <p:ph type="body" idx="1"/>
          </p:nvPr>
        </p:nvSpPr>
        <p:spPr/>
        <p:txBody>
          <a:bodyPr/>
          <a:lstStyle/>
          <a:p>
            <a:pPr marL="203195" indent="0" algn="ctr">
              <a:buNone/>
            </a:pPr>
            <a:r>
              <a:rPr lang="cs-CZ" sz="2800" i="1" dirty="0">
                <a:effectLst/>
                <a:latin typeface="+mn-lt"/>
                <a:ea typeface="Segoe UI Light" panose="020B0502040204020203" pitchFamily="34" charset="0"/>
                <a:cs typeface="Times New Roman" panose="02020603050405020304" pitchFamily="18" charset="0"/>
              </a:rPr>
              <a:t>„Jaký je tenhle produkt ve srovnání s tím, co používáte teď?“</a:t>
            </a:r>
          </a:p>
          <a:p>
            <a:pPr marL="203195" indent="0" algn="ctr">
              <a:buNone/>
            </a:pPr>
            <a:endParaRPr lang="cs-CZ" sz="2800" i="1" dirty="0">
              <a:effectLst/>
              <a:latin typeface="+mn-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n-lt"/>
                <a:ea typeface="Segoe UI Light" panose="020B0502040204020203" pitchFamily="34" charset="0"/>
                <a:cs typeface="Times New Roman" panose="02020603050405020304" pitchFamily="18" charset="0"/>
              </a:rPr>
              <a:t>„Co se vám na tomto produktu líbilo? A co vám vadilo?“</a:t>
            </a:r>
          </a:p>
          <a:p>
            <a:pPr marL="203195" indent="0" algn="ctr">
              <a:buNone/>
            </a:pPr>
            <a:endParaRPr lang="cs-CZ" sz="2800" i="1" dirty="0">
              <a:effectLst/>
              <a:latin typeface="+mn-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n-lt"/>
                <a:ea typeface="Segoe UI Light" panose="020B0502040204020203" pitchFamily="34" charset="0"/>
                <a:cs typeface="Times New Roman" panose="02020603050405020304" pitchFamily="18" charset="0"/>
              </a:rPr>
              <a:t>„Jak byste produkt popsal svým známým?“</a:t>
            </a:r>
          </a:p>
          <a:p>
            <a:pPr marL="203195" indent="0" algn="ctr">
              <a:buNone/>
            </a:pPr>
            <a:endParaRPr lang="cs-CZ" sz="2800" i="1" dirty="0">
              <a:latin typeface="+mn-lt"/>
              <a:ea typeface="Segoe UI Light" panose="020B0502040204020203" pitchFamily="34" charset="0"/>
              <a:cs typeface="Times New Roman" panose="02020603050405020304" pitchFamily="18" charset="0"/>
            </a:endParaRPr>
          </a:p>
          <a:p>
            <a:pPr marL="203195" indent="0" algn="ctr">
              <a:buNone/>
            </a:pPr>
            <a:r>
              <a:rPr lang="cs-CZ" sz="2800" i="1" dirty="0">
                <a:effectLst/>
                <a:latin typeface="+mn-lt"/>
                <a:ea typeface="Segoe UI Light" panose="020B0502040204020203" pitchFamily="34" charset="0"/>
                <a:cs typeface="Times New Roman" panose="02020603050405020304" pitchFamily="18" charset="0"/>
              </a:rPr>
              <a:t>„Kdybyste si mohl od zlaté rybky přát tři věci, které tenhle produkt vylepší, co by to bylo?“</a:t>
            </a:r>
          </a:p>
        </p:txBody>
      </p:sp>
      <p:sp>
        <p:nvSpPr>
          <p:cNvPr id="3" name="Nadpis 2">
            <a:extLst>
              <a:ext uri="{FF2B5EF4-FFF2-40B4-BE49-F238E27FC236}">
                <a16:creationId xmlns:a16="http://schemas.microsoft.com/office/drawing/2014/main" id="{49611DC4-003B-3BF8-503E-79547272DB79}"/>
              </a:ext>
            </a:extLst>
          </p:cNvPr>
          <p:cNvSpPr>
            <a:spLocks noGrp="1"/>
          </p:cNvSpPr>
          <p:nvPr>
            <p:ph type="title"/>
          </p:nvPr>
        </p:nvSpPr>
        <p:spPr/>
        <p:txBody>
          <a:bodyPr/>
          <a:lstStyle/>
          <a:p>
            <a:r>
              <a:rPr lang="cs-CZ" dirty="0"/>
              <a:t>Rychlé shrnutí</a:t>
            </a:r>
          </a:p>
        </p:txBody>
      </p:sp>
    </p:spTree>
    <p:extLst>
      <p:ext uri="{BB962C8B-B14F-4D97-AF65-F5344CB8AC3E}">
        <p14:creationId xmlns:p14="http://schemas.microsoft.com/office/powerpoint/2010/main" val="38105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8B0DCDB-600E-C091-5BCC-2C8154E98298}"/>
              </a:ext>
            </a:extLst>
          </p:cNvPr>
          <p:cNvSpPr>
            <a:spLocks noGrp="1"/>
          </p:cNvSpPr>
          <p:nvPr>
            <p:ph type="body" idx="1"/>
          </p:nvPr>
        </p:nvSpPr>
        <p:spPr/>
        <p:txBody>
          <a:bodyPr/>
          <a:lstStyle/>
          <a:p>
            <a:pPr>
              <a:buSzPct val="75000"/>
            </a:pPr>
            <a:r>
              <a:rPr lang="cs-CZ" sz="2800" dirty="0"/>
              <a:t>připravte si scénář</a:t>
            </a:r>
          </a:p>
          <a:p>
            <a:pPr marL="203195" indent="0">
              <a:buSzPct val="75000"/>
              <a:buNone/>
            </a:pPr>
            <a:endParaRPr lang="cs-CZ" sz="2800" dirty="0"/>
          </a:p>
          <a:p>
            <a:pPr>
              <a:buSzPct val="75000"/>
            </a:pPr>
            <a:r>
              <a:rPr lang="cs-CZ" sz="2800" dirty="0"/>
              <a:t>buďte příjemní</a:t>
            </a:r>
          </a:p>
          <a:p>
            <a:pPr marL="203195" indent="0">
              <a:buSzPct val="75000"/>
              <a:buNone/>
            </a:pPr>
            <a:endParaRPr lang="cs-CZ" sz="2800" dirty="0"/>
          </a:p>
          <a:p>
            <a:pPr>
              <a:buSzPct val="75000"/>
            </a:pPr>
            <a:r>
              <a:rPr lang="cs-CZ" sz="2800" dirty="0"/>
              <a:t>pokládejte otevřené otázky</a:t>
            </a:r>
          </a:p>
          <a:p>
            <a:pPr marL="203195" indent="0">
              <a:buSzPct val="75000"/>
              <a:buNone/>
            </a:pPr>
            <a:endParaRPr lang="cs-CZ" sz="2800" dirty="0"/>
          </a:p>
          <a:p>
            <a:pPr>
              <a:buSzPct val="75000"/>
            </a:pPr>
            <a:r>
              <a:rPr lang="cs-CZ" sz="2800" dirty="0"/>
              <a:t>buďte zvědaví</a:t>
            </a:r>
          </a:p>
          <a:p>
            <a:pPr>
              <a:buSzPct val="75000"/>
            </a:pPr>
            <a:endParaRPr lang="cs-CZ" sz="2800" dirty="0"/>
          </a:p>
          <a:p>
            <a:pPr>
              <a:buSzPct val="75000"/>
            </a:pPr>
            <a:r>
              <a:rPr lang="cs-CZ" sz="2800" dirty="0"/>
              <a:t>připusťte si neúspěch</a:t>
            </a:r>
          </a:p>
        </p:txBody>
      </p:sp>
      <p:sp>
        <p:nvSpPr>
          <p:cNvPr id="3" name="Nadpis 2">
            <a:extLst>
              <a:ext uri="{FF2B5EF4-FFF2-40B4-BE49-F238E27FC236}">
                <a16:creationId xmlns:a16="http://schemas.microsoft.com/office/drawing/2014/main" id="{E70434CA-76A6-B5EB-619F-38A34E18BDDE}"/>
              </a:ext>
            </a:extLst>
          </p:cNvPr>
          <p:cNvSpPr>
            <a:spLocks noGrp="1"/>
          </p:cNvSpPr>
          <p:nvPr>
            <p:ph type="title"/>
          </p:nvPr>
        </p:nvSpPr>
        <p:spPr/>
        <p:txBody>
          <a:bodyPr/>
          <a:lstStyle/>
          <a:p>
            <a:r>
              <a:rPr lang="cs-CZ" dirty="0"/>
              <a:t>Tipy</a:t>
            </a:r>
          </a:p>
        </p:txBody>
      </p:sp>
    </p:spTree>
    <p:extLst>
      <p:ext uri="{BB962C8B-B14F-4D97-AF65-F5344CB8AC3E}">
        <p14:creationId xmlns:p14="http://schemas.microsoft.com/office/powerpoint/2010/main" val="5820499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2CD496-7E16-5E46-957F-A4755837DDD7}"/>
              </a:ext>
            </a:extLst>
          </p:cNvPr>
          <p:cNvSpPr>
            <a:spLocks noGrp="1"/>
          </p:cNvSpPr>
          <p:nvPr>
            <p:ph type="ctrTitle"/>
          </p:nvPr>
        </p:nvSpPr>
        <p:spPr/>
        <p:txBody>
          <a:bodyPr/>
          <a:lstStyle/>
          <a:p>
            <a:r>
              <a:rPr lang="cs-CZ" dirty="0"/>
              <a:t>Testujte!</a:t>
            </a:r>
          </a:p>
        </p:txBody>
      </p:sp>
      <p:sp>
        <p:nvSpPr>
          <p:cNvPr id="3" name="Podnadpis 2">
            <a:extLst>
              <a:ext uri="{FF2B5EF4-FFF2-40B4-BE49-F238E27FC236}">
                <a16:creationId xmlns:a16="http://schemas.microsoft.com/office/drawing/2014/main" id="{8A579C33-88C2-749E-06A5-46D9BA09CE83}"/>
              </a:ext>
            </a:extLst>
          </p:cNvPr>
          <p:cNvSpPr>
            <a:spLocks noGrp="1"/>
          </p:cNvSpPr>
          <p:nvPr>
            <p:ph type="subTitle" idx="1"/>
          </p:nvPr>
        </p:nvSpPr>
        <p:spPr/>
        <p:txBody>
          <a:bodyPr/>
          <a:lstStyle/>
          <a:p>
            <a:r>
              <a:rPr lang="cs-CZ" dirty="0"/>
              <a:t>Otázky?</a:t>
            </a:r>
          </a:p>
        </p:txBody>
      </p:sp>
    </p:spTree>
    <p:extLst>
      <p:ext uri="{BB962C8B-B14F-4D97-AF65-F5344CB8AC3E}">
        <p14:creationId xmlns:p14="http://schemas.microsoft.com/office/powerpoint/2010/main" val="8751315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21E15A8-CD77-F410-F95B-788736CDB2AF}"/>
              </a:ext>
            </a:extLst>
          </p:cNvPr>
          <p:cNvPicPr>
            <a:picLocks noChangeAspect="1"/>
          </p:cNvPicPr>
          <p:nvPr/>
        </p:nvPicPr>
        <p:blipFill>
          <a:blip r:embed="rId2"/>
          <a:stretch>
            <a:fillRect/>
          </a:stretch>
        </p:blipFill>
        <p:spPr>
          <a:xfrm>
            <a:off x="0" y="869193"/>
            <a:ext cx="12192000" cy="5119613"/>
          </a:xfrm>
          <a:prstGeom prst="rect">
            <a:avLst/>
          </a:prstGeom>
        </p:spPr>
      </p:pic>
    </p:spTree>
    <p:extLst>
      <p:ext uri="{BB962C8B-B14F-4D97-AF65-F5344CB8AC3E}">
        <p14:creationId xmlns:p14="http://schemas.microsoft.com/office/powerpoint/2010/main" val="19291459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d architectural designs plugs">
            <a:extLst>
              <a:ext uri="{FF2B5EF4-FFF2-40B4-BE49-F238E27FC236}">
                <a16:creationId xmlns:a16="http://schemas.microsoft.com/office/drawing/2014/main" id="{8DDC5884-77A4-4F33-139C-78D43509C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733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89B50DA-9D77-75EF-3CD9-6415B0C75255}"/>
              </a:ext>
            </a:extLst>
          </p:cNvPr>
          <p:cNvPicPr>
            <a:picLocks noChangeAspect="1"/>
          </p:cNvPicPr>
          <p:nvPr/>
        </p:nvPicPr>
        <p:blipFill>
          <a:blip r:embed="rId2"/>
          <a:stretch>
            <a:fillRect/>
          </a:stretch>
        </p:blipFill>
        <p:spPr>
          <a:xfrm>
            <a:off x="713103" y="0"/>
            <a:ext cx="10765793" cy="6858000"/>
          </a:xfrm>
          <a:prstGeom prst="rect">
            <a:avLst/>
          </a:prstGeom>
        </p:spPr>
      </p:pic>
    </p:spTree>
    <p:extLst>
      <p:ext uri="{BB962C8B-B14F-4D97-AF65-F5344CB8AC3E}">
        <p14:creationId xmlns:p14="http://schemas.microsoft.com/office/powerpoint/2010/main" val="3708655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63D552F-FA93-6096-4378-73E40D582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501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57DDEA5C-8C0D-3D2C-71CF-00385B3879AA}"/>
              </a:ext>
            </a:extLst>
          </p:cNvPr>
          <p:cNvPicPr>
            <a:picLocks noChangeAspect="1"/>
          </p:cNvPicPr>
          <p:nvPr/>
        </p:nvPicPr>
        <p:blipFill>
          <a:blip r:embed="rId2"/>
          <a:stretch>
            <a:fillRect/>
          </a:stretch>
        </p:blipFill>
        <p:spPr>
          <a:xfrm>
            <a:off x="3323197" y="0"/>
            <a:ext cx="5545606" cy="6858000"/>
          </a:xfrm>
          <a:prstGeom prst="rect">
            <a:avLst/>
          </a:prstGeom>
        </p:spPr>
      </p:pic>
    </p:spTree>
    <p:extLst>
      <p:ext uri="{BB962C8B-B14F-4D97-AF65-F5344CB8AC3E}">
        <p14:creationId xmlns:p14="http://schemas.microsoft.com/office/powerpoint/2010/main" val="28529004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10BFC0D-E3FF-7C76-0C6E-E24382041CBE}"/>
              </a:ext>
            </a:extLst>
          </p:cNvPr>
          <p:cNvPicPr>
            <a:picLocks noChangeAspect="1"/>
          </p:cNvPicPr>
          <p:nvPr/>
        </p:nvPicPr>
        <p:blipFill rotWithShape="1">
          <a:blip r:embed="rId2"/>
          <a:srcRect r="14652"/>
          <a:stretch/>
        </p:blipFill>
        <p:spPr>
          <a:xfrm>
            <a:off x="6163910" y="0"/>
            <a:ext cx="5718938" cy="6858000"/>
          </a:xfrm>
          <a:prstGeom prst="rect">
            <a:avLst/>
          </a:prstGeom>
        </p:spPr>
      </p:pic>
      <p:pic>
        <p:nvPicPr>
          <p:cNvPr id="7" name="Obrázek 6">
            <a:extLst>
              <a:ext uri="{FF2B5EF4-FFF2-40B4-BE49-F238E27FC236}">
                <a16:creationId xmlns:a16="http://schemas.microsoft.com/office/drawing/2014/main" id="{57DDEA5C-8C0D-3D2C-71CF-00385B3879AA}"/>
              </a:ext>
            </a:extLst>
          </p:cNvPr>
          <p:cNvPicPr>
            <a:picLocks noChangeAspect="1"/>
          </p:cNvPicPr>
          <p:nvPr/>
        </p:nvPicPr>
        <p:blipFill>
          <a:blip r:embed="rId3"/>
          <a:stretch>
            <a:fillRect/>
          </a:stretch>
        </p:blipFill>
        <p:spPr>
          <a:xfrm>
            <a:off x="309152" y="0"/>
            <a:ext cx="5545606" cy="6858000"/>
          </a:xfrm>
          <a:prstGeom prst="rect">
            <a:avLst/>
          </a:prstGeom>
        </p:spPr>
      </p:pic>
    </p:spTree>
    <p:extLst>
      <p:ext uri="{BB962C8B-B14F-4D97-AF65-F5344CB8AC3E}">
        <p14:creationId xmlns:p14="http://schemas.microsoft.com/office/powerpoint/2010/main" val="26555219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FI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T" id="{4730ACD8-E040-4A4F-961D-A42D67F79D81}" vid="{F9E41EE8-96F4-4240-A67B-99F90D8A8AB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FIT</Template>
  <TotalTime>189</TotalTime>
  <Words>623</Words>
  <Application>Microsoft Office PowerPoint</Application>
  <PresentationFormat>Širokoúhlá obrazovka</PresentationFormat>
  <Paragraphs>90</Paragraphs>
  <Slides>32</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Calibri</vt:lpstr>
      <vt:lpstr>Roboto</vt:lpstr>
      <vt:lpstr>Roboto Black</vt:lpstr>
      <vt:lpstr>FIT</vt:lpstr>
      <vt:lpstr>Testování</vt:lpstr>
      <vt:lpstr>Testování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Metody uživatelského testování</vt:lpstr>
      <vt:lpstr>Prediktivní (expertní) metody</vt:lpstr>
      <vt:lpstr>NN/g heuristice  https://www.nngroup.com/articles/ten-usability-heuristics/ </vt:lpstr>
      <vt:lpstr>Přístupnost</vt:lpstr>
      <vt:lpstr>Průchod  Finanční podmínky Erasmus+ pro osoby se specifickými potřebami</vt:lpstr>
      <vt:lpstr>Pozorování</vt:lpstr>
      <vt:lpstr>Testování použitelnosti</vt:lpstr>
      <vt:lpstr>Testování použitelnosti</vt:lpstr>
      <vt:lpstr>Testování použitelnosti</vt:lpstr>
      <vt:lpstr>Testování použitelnosti</vt:lpstr>
      <vt:lpstr>Testování použitelnosti</vt:lpstr>
      <vt:lpstr>Pochopit uživatele</vt:lpstr>
      <vt:lpstr>Testování a sprint</vt:lpstr>
      <vt:lpstr>Rozhovor  v 5 dějstvích</vt:lpstr>
      <vt:lpstr>Přátelské uvítání</vt:lpstr>
      <vt:lpstr>Otázky na souvislosti  (fitness aplikace)</vt:lpstr>
      <vt:lpstr>Představení prototypu</vt:lpstr>
      <vt:lpstr>Představení prototypu</vt:lpstr>
      <vt:lpstr>Úkoly a pošťouchnutí</vt:lpstr>
      <vt:lpstr>Rychlé shrnutí</vt:lpstr>
      <vt:lpstr>Tipy</vt:lpstr>
      <vt:lpstr>Testujte!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Testování</dc:title>
  <dc:creator>Matěj Černík</dc:creator>
  <cp:lastModifiedBy>Matěj Černík</cp:lastModifiedBy>
  <cp:revision>1</cp:revision>
  <dcterms:created xsi:type="dcterms:W3CDTF">2022-07-20T16:20:29Z</dcterms:created>
  <dcterms:modified xsi:type="dcterms:W3CDTF">2023-08-10T12:18:45Z</dcterms:modified>
</cp:coreProperties>
</file>